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65" r:id="rId2"/>
    <p:sldId id="263" r:id="rId3"/>
  </p:sldIdLst>
  <p:sldSz cx="30275213" cy="21383625"/>
  <p:notesSz cx="9874250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80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4681" autoAdjust="0"/>
  </p:normalViewPr>
  <p:slideViewPr>
    <p:cSldViewPr>
      <p:cViewPr varScale="1">
        <p:scale>
          <a:sx n="37" d="100"/>
          <a:sy n="37" d="100"/>
        </p:scale>
        <p:origin x="1518" y="102"/>
      </p:cViewPr>
      <p:guideLst>
        <p:guide orient="horz" pos="566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660D8-599C-4A84-AC2D-85683737CC3A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13113" y="849313"/>
            <a:ext cx="32480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71838"/>
            <a:ext cx="789940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83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BC15A-FBFB-42CB-983D-524F6D669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3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BC15A-FBFB-42CB-983D-524F6D669E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08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BC15A-FBFB-42CB-983D-524F6D669E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8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126" y="6642210"/>
            <a:ext cx="25734963" cy="458367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9" y="12117865"/>
            <a:ext cx="21191537" cy="5464545"/>
          </a:xfrm>
        </p:spPr>
        <p:txBody>
          <a:bodyPr/>
          <a:lstStyle>
            <a:lvl1pPr marL="0" indent="0" algn="ctr">
              <a:buNone/>
              <a:defRPr/>
            </a:lvl1pPr>
            <a:lvl2pPr marL="457109" indent="0" algn="ctr">
              <a:buNone/>
              <a:defRPr/>
            </a:lvl2pPr>
            <a:lvl3pPr marL="914217" indent="0" algn="ctr">
              <a:buNone/>
              <a:defRPr/>
            </a:lvl3pPr>
            <a:lvl4pPr marL="1371326" indent="0" algn="ctr">
              <a:buNone/>
              <a:defRPr/>
            </a:lvl4pPr>
            <a:lvl5pPr marL="1828434" indent="0" algn="ctr">
              <a:buNone/>
              <a:defRPr/>
            </a:lvl5pPr>
            <a:lvl6pPr marL="2285543" indent="0" algn="ctr">
              <a:buNone/>
              <a:defRPr/>
            </a:lvl6pPr>
            <a:lvl7pPr marL="2742651" indent="0" algn="ctr">
              <a:buNone/>
              <a:defRPr/>
            </a:lvl7pPr>
            <a:lvl8pPr marL="3199760" indent="0" algn="ctr">
              <a:buNone/>
              <a:defRPr/>
            </a:lvl8pPr>
            <a:lvl9pPr marL="365686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612AD-FC93-4469-AA3E-1799920070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45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C43DE6-E22C-4DB9-AE53-2147313066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79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70950" y="1899815"/>
            <a:ext cx="6432550" cy="1710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716" y="1899815"/>
            <a:ext cx="19146837" cy="1710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B4525-8F9F-44E1-8852-4E34172696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53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8B52A-216B-48F4-A4B2-1C9D227C9D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89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778" y="13741514"/>
            <a:ext cx="25734963" cy="4247204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778" y="9062606"/>
            <a:ext cx="25734963" cy="467890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9" indent="0">
              <a:buNone/>
              <a:defRPr sz="1800"/>
            </a:lvl2pPr>
            <a:lvl3pPr marL="914217" indent="0">
              <a:buNone/>
              <a:defRPr sz="1600"/>
            </a:lvl3pPr>
            <a:lvl4pPr marL="1371326" indent="0">
              <a:buNone/>
              <a:defRPr sz="1400"/>
            </a:lvl4pPr>
            <a:lvl5pPr marL="1828434" indent="0">
              <a:buNone/>
              <a:defRPr sz="1400"/>
            </a:lvl5pPr>
            <a:lvl6pPr marL="2285543" indent="0">
              <a:buNone/>
              <a:defRPr sz="1400"/>
            </a:lvl6pPr>
            <a:lvl7pPr marL="2742651" indent="0">
              <a:buNone/>
              <a:defRPr sz="1400"/>
            </a:lvl7pPr>
            <a:lvl8pPr marL="3199760" indent="0">
              <a:buNone/>
              <a:defRPr sz="1400"/>
            </a:lvl8pPr>
            <a:lvl9pPr marL="365686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BC61E1-DF16-4EEF-A279-B0FF785F51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57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713" y="6178762"/>
            <a:ext cx="12788900" cy="12828904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3016" y="6178762"/>
            <a:ext cx="12790487" cy="12828904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9ABEE-3A44-44F0-914B-D94E69027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78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6" y="857059"/>
            <a:ext cx="27246263" cy="35631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7" y="4786834"/>
            <a:ext cx="13376275" cy="19950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7" y="6781879"/>
            <a:ext cx="13376275" cy="123194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0" y="4786834"/>
            <a:ext cx="13381038" cy="199504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0" y="6781879"/>
            <a:ext cx="13381038" cy="123194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EB1E4-C0F9-41E7-8D4C-3BD1E7A8B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12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CD16E-7529-41BB-928E-FA51D8A313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23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848B5-686B-41BC-9D68-0567B397C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23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8" y="850712"/>
            <a:ext cx="9959975" cy="36234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400" y="850712"/>
            <a:ext cx="16924338" cy="18250598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8" y="4474166"/>
            <a:ext cx="9959975" cy="14627142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0FB65-D03E-4902-9C61-B36EEE567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66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078" y="14968379"/>
            <a:ext cx="18165763" cy="17664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078" y="1910924"/>
            <a:ext cx="18165763" cy="12830492"/>
          </a:xfrm>
        </p:spPr>
        <p:txBody>
          <a:bodyPr/>
          <a:lstStyle>
            <a:lvl1pPr marL="0" indent="0">
              <a:buNone/>
              <a:defRPr sz="3199"/>
            </a:lvl1pPr>
            <a:lvl2pPr marL="457109" indent="0">
              <a:buNone/>
              <a:defRPr sz="2799"/>
            </a:lvl2pPr>
            <a:lvl3pPr marL="914217" indent="0">
              <a:buNone/>
              <a:defRPr sz="2400"/>
            </a:lvl3pPr>
            <a:lvl4pPr marL="1371326" indent="0">
              <a:buNone/>
              <a:defRPr sz="2000"/>
            </a:lvl4pPr>
            <a:lvl5pPr marL="1828434" indent="0">
              <a:buNone/>
              <a:defRPr sz="2000"/>
            </a:lvl5pPr>
            <a:lvl6pPr marL="2285543" indent="0">
              <a:buNone/>
              <a:defRPr sz="2000"/>
            </a:lvl6pPr>
            <a:lvl7pPr marL="2742651" indent="0">
              <a:buNone/>
              <a:defRPr sz="2000"/>
            </a:lvl7pPr>
            <a:lvl8pPr marL="3199760" indent="0">
              <a:buNone/>
              <a:defRPr sz="2000"/>
            </a:lvl8pPr>
            <a:lvl9pPr marL="3656867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078" y="16734874"/>
            <a:ext cx="18165763" cy="2510866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F5412-C66A-4D8A-8E86-AB728BC084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7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1714" y="1899816"/>
            <a:ext cx="25731787" cy="3564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1182" tIns="135592" rIns="271182" bIns="135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1714" y="6178762"/>
            <a:ext cx="25731787" cy="12828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1182" tIns="135592" rIns="271182" bIns="135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1713" y="19483810"/>
            <a:ext cx="6303962" cy="1422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1182" tIns="135592" rIns="271182" bIns="135592" numCol="1" anchor="t" anchorCtr="0" compatLnSpc="1">
            <a:prstTxWarp prst="textNoShape">
              <a:avLst/>
            </a:prstTxWarp>
          </a:bodyPr>
          <a:lstStyle>
            <a:lvl1pPr defTabSz="2710908">
              <a:defRPr sz="4099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2564" y="19483810"/>
            <a:ext cx="9590087" cy="1422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1182" tIns="135592" rIns="271182" bIns="135592" numCol="1" anchor="t" anchorCtr="0" compatLnSpc="1">
            <a:prstTxWarp prst="textNoShape">
              <a:avLst/>
            </a:prstTxWarp>
          </a:bodyPr>
          <a:lstStyle>
            <a:lvl1pPr algn="ctr" defTabSz="2710908">
              <a:defRPr sz="4099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9538" y="19483810"/>
            <a:ext cx="6303962" cy="1422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1182" tIns="135592" rIns="271182" bIns="135592" numCol="1" anchor="t" anchorCtr="0" compatLnSpc="1">
            <a:prstTxWarp prst="textNoShape">
              <a:avLst/>
            </a:prstTxWarp>
          </a:bodyPr>
          <a:lstStyle>
            <a:lvl1pPr algn="r" defTabSz="2710908">
              <a:defRPr sz="4099"/>
            </a:lvl1pPr>
          </a:lstStyle>
          <a:p>
            <a:fld id="{BF89EDD4-74D3-4775-90D4-56F6C150DA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+mj-lt"/>
          <a:ea typeface="+mj-ea"/>
          <a:cs typeface="+mj-cs"/>
        </a:defRPr>
      </a:lvl1pPr>
      <a:lvl2pPr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Times New Roman" pitchFamily="18" charset="0"/>
        </a:defRPr>
      </a:lvl2pPr>
      <a:lvl3pPr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Times New Roman" pitchFamily="18" charset="0"/>
        </a:defRPr>
      </a:lvl3pPr>
      <a:lvl4pPr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Times New Roman" pitchFamily="18" charset="0"/>
        </a:defRPr>
      </a:lvl4pPr>
      <a:lvl5pPr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Times New Roman" pitchFamily="18" charset="0"/>
        </a:defRPr>
      </a:lvl5pPr>
      <a:lvl6pPr marL="457109"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Times New Roman" pitchFamily="18" charset="0"/>
        </a:defRPr>
      </a:lvl6pPr>
      <a:lvl7pPr marL="914217"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Times New Roman" pitchFamily="18" charset="0"/>
        </a:defRPr>
      </a:lvl7pPr>
      <a:lvl8pPr marL="1371326"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Times New Roman" pitchFamily="18" charset="0"/>
        </a:defRPr>
      </a:lvl8pPr>
      <a:lvl9pPr marL="1828434" algn="ctr" defTabSz="2710908" rtl="0" eaLnBrk="0" fontAlgn="base" hangingPunct="0">
        <a:spcBef>
          <a:spcPct val="0"/>
        </a:spcBef>
        <a:spcAft>
          <a:spcPct val="0"/>
        </a:spcAft>
        <a:defRPr sz="13197">
          <a:solidFill>
            <a:schemeClr val="tx2"/>
          </a:solidFill>
          <a:latin typeface="Times New Roman" pitchFamily="18" charset="0"/>
        </a:defRPr>
      </a:lvl9pPr>
    </p:titleStyle>
    <p:bodyStyle>
      <a:lvl1pPr marL="1015797" indent="-1015797" algn="l" defTabSz="2710908" rtl="0" eaLnBrk="0" fontAlgn="base" hangingPunct="0">
        <a:spcBef>
          <a:spcPct val="20000"/>
        </a:spcBef>
        <a:spcAft>
          <a:spcPct val="0"/>
        </a:spcAft>
        <a:buChar char="•"/>
        <a:defRPr sz="9598">
          <a:solidFill>
            <a:schemeClr val="tx1"/>
          </a:solidFill>
          <a:latin typeface="+mn-lt"/>
          <a:ea typeface="+mn-ea"/>
          <a:cs typeface="+mn-cs"/>
        </a:defRPr>
      </a:lvl1pPr>
      <a:lvl2pPr marL="2199835" indent="-842794" algn="l" defTabSz="2710908" rtl="0" eaLnBrk="0" fontAlgn="base" hangingPunct="0">
        <a:spcBef>
          <a:spcPct val="20000"/>
        </a:spcBef>
        <a:spcAft>
          <a:spcPct val="0"/>
        </a:spcAft>
        <a:buChar char="–"/>
        <a:defRPr sz="8298">
          <a:solidFill>
            <a:schemeClr val="tx1"/>
          </a:solidFill>
          <a:latin typeface="+mn-lt"/>
        </a:defRPr>
      </a:lvl2pPr>
      <a:lvl3pPr marL="3391810" indent="-680902" algn="l" defTabSz="2710908" rtl="0" eaLnBrk="0" fontAlgn="base" hangingPunct="0">
        <a:spcBef>
          <a:spcPct val="20000"/>
        </a:spcBef>
        <a:spcAft>
          <a:spcPct val="0"/>
        </a:spcAft>
        <a:buChar char="•"/>
        <a:defRPr sz="7199">
          <a:solidFill>
            <a:schemeClr val="tx1"/>
          </a:solidFill>
          <a:latin typeface="+mn-lt"/>
        </a:defRPr>
      </a:lvl3pPr>
      <a:lvl4pPr marL="4745676" indent="-677727" algn="l" defTabSz="2710908" rtl="0" eaLnBrk="0" fontAlgn="base" hangingPunct="0">
        <a:spcBef>
          <a:spcPct val="20000"/>
        </a:spcBef>
        <a:spcAft>
          <a:spcPct val="0"/>
        </a:spcAft>
        <a:buChar char="–"/>
        <a:defRPr sz="5999">
          <a:solidFill>
            <a:schemeClr val="tx1"/>
          </a:solidFill>
          <a:latin typeface="+mn-lt"/>
        </a:defRPr>
      </a:lvl4pPr>
      <a:lvl5pPr marL="6102717" indent="-680902" algn="l" defTabSz="2710908" rtl="0" eaLnBrk="0" fontAlgn="base" hangingPunct="0">
        <a:spcBef>
          <a:spcPct val="20000"/>
        </a:spcBef>
        <a:spcAft>
          <a:spcPct val="0"/>
        </a:spcAft>
        <a:buChar char="»"/>
        <a:defRPr sz="5999">
          <a:solidFill>
            <a:schemeClr val="tx1"/>
          </a:solidFill>
          <a:latin typeface="+mn-lt"/>
        </a:defRPr>
      </a:lvl5pPr>
      <a:lvl6pPr marL="6559826" indent="-680902" algn="l" defTabSz="2710908" rtl="0" eaLnBrk="0" fontAlgn="base" hangingPunct="0">
        <a:spcBef>
          <a:spcPct val="20000"/>
        </a:spcBef>
        <a:spcAft>
          <a:spcPct val="0"/>
        </a:spcAft>
        <a:buChar char="»"/>
        <a:defRPr sz="5999">
          <a:solidFill>
            <a:schemeClr val="tx1"/>
          </a:solidFill>
          <a:latin typeface="+mn-lt"/>
        </a:defRPr>
      </a:lvl6pPr>
      <a:lvl7pPr marL="7016933" indent="-680902" algn="l" defTabSz="2710908" rtl="0" eaLnBrk="0" fontAlgn="base" hangingPunct="0">
        <a:spcBef>
          <a:spcPct val="20000"/>
        </a:spcBef>
        <a:spcAft>
          <a:spcPct val="0"/>
        </a:spcAft>
        <a:buChar char="»"/>
        <a:defRPr sz="5999">
          <a:solidFill>
            <a:schemeClr val="tx1"/>
          </a:solidFill>
          <a:latin typeface="+mn-lt"/>
        </a:defRPr>
      </a:lvl7pPr>
      <a:lvl8pPr marL="7474043" indent="-680902" algn="l" defTabSz="2710908" rtl="0" eaLnBrk="0" fontAlgn="base" hangingPunct="0">
        <a:spcBef>
          <a:spcPct val="20000"/>
        </a:spcBef>
        <a:spcAft>
          <a:spcPct val="0"/>
        </a:spcAft>
        <a:buChar char="»"/>
        <a:defRPr sz="5999">
          <a:solidFill>
            <a:schemeClr val="tx1"/>
          </a:solidFill>
          <a:latin typeface="+mn-lt"/>
        </a:defRPr>
      </a:lvl8pPr>
      <a:lvl9pPr marL="7931150" indent="-680902" algn="l" defTabSz="2710908" rtl="0" eaLnBrk="0" fontAlgn="base" hangingPunct="0">
        <a:spcBef>
          <a:spcPct val="20000"/>
        </a:spcBef>
        <a:spcAft>
          <a:spcPct val="0"/>
        </a:spcAft>
        <a:buChar char="»"/>
        <a:defRPr sz="599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105"/>
          <p:cNvSpPr txBox="1">
            <a:spLocks noChangeArrowheads="1"/>
          </p:cNvSpPr>
          <p:nvPr/>
        </p:nvSpPr>
        <p:spPr bwMode="auto">
          <a:xfrm>
            <a:off x="1600102" y="3563020"/>
            <a:ext cx="10153128" cy="100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5999" b="1" dirty="0"/>
              <a:t>Project Title (Project code)</a:t>
            </a:r>
          </a:p>
        </p:txBody>
      </p:sp>
      <p:sp>
        <p:nvSpPr>
          <p:cNvPr id="43" name="Text Box 106"/>
          <p:cNvSpPr txBox="1">
            <a:spLocks noChangeArrowheads="1"/>
          </p:cNvSpPr>
          <p:nvPr/>
        </p:nvSpPr>
        <p:spPr bwMode="auto">
          <a:xfrm>
            <a:off x="1798610" y="4643140"/>
            <a:ext cx="5348684" cy="82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799" b="1" dirty="0"/>
              <a:t>Students’ Names</a:t>
            </a:r>
          </a:p>
        </p:txBody>
      </p:sp>
      <p:sp>
        <p:nvSpPr>
          <p:cNvPr id="58" name="Text Box 107"/>
          <p:cNvSpPr txBox="1">
            <a:spLocks noChangeArrowheads="1"/>
          </p:cNvSpPr>
          <p:nvPr/>
        </p:nvSpPr>
        <p:spPr bwMode="auto">
          <a:xfrm>
            <a:off x="1425829" y="5526343"/>
            <a:ext cx="6664429" cy="82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799" b="1" dirty="0"/>
              <a:t>Supervisor's Name</a:t>
            </a: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22411510" y="7243466"/>
            <a:ext cx="6905798" cy="784050"/>
          </a:xfrm>
          <a:prstGeom prst="wedgeRectCallout">
            <a:avLst>
              <a:gd name="adj1" fmla="val -76160"/>
              <a:gd name="adj2" fmla="val 1785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599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Background is acceptable</a:t>
            </a:r>
          </a:p>
        </p:txBody>
      </p:sp>
      <p:sp>
        <p:nvSpPr>
          <p:cNvPr id="12" name="Text Box 74"/>
          <p:cNvSpPr txBox="1">
            <a:spLocks noChangeArrowheads="1"/>
          </p:cNvSpPr>
          <p:nvPr/>
        </p:nvSpPr>
        <p:spPr bwMode="auto">
          <a:xfrm>
            <a:off x="18017285" y="4415691"/>
            <a:ext cx="11239453" cy="1938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999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Poster Size: </a:t>
            </a:r>
            <a:br>
              <a:rPr lang="en-US" altLang="en-US" sz="3999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</a:br>
            <a:r>
              <a:rPr lang="en-US" altLang="en-US" sz="3999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A1 Size – 59.4 cm (23.39”) x 84.1 cm (33.11”)</a:t>
            </a:r>
          </a:p>
          <a:p>
            <a:pPr algn="ctr"/>
            <a:r>
              <a:rPr lang="en-US" altLang="en-US" sz="3999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Landscape Orientation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3" t="6830" r="2569" b="17162"/>
          <a:stretch/>
        </p:blipFill>
        <p:spPr>
          <a:xfrm>
            <a:off x="6667181" y="924982"/>
            <a:ext cx="16967369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7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171174" y="8721521"/>
            <a:ext cx="28080000" cy="1152000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3599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28054" y="9052109"/>
            <a:ext cx="27360000" cy="108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3599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1099166" y="3491452"/>
            <a:ext cx="28080000" cy="396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3599"/>
          </a:p>
        </p:txBody>
      </p:sp>
      <p:sp>
        <p:nvSpPr>
          <p:cNvPr id="4106" name="Rectangle 21"/>
          <p:cNvSpPr>
            <a:spLocks noChangeArrowheads="1"/>
          </p:cNvSpPr>
          <p:nvPr/>
        </p:nvSpPr>
        <p:spPr bwMode="auto">
          <a:xfrm>
            <a:off x="1459206" y="3868946"/>
            <a:ext cx="27360000" cy="324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1122" tIns="135562" rIns="271122" bIns="135562" anchor="ctr"/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57313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711450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068763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5422900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880100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6337300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794500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251700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599">
              <a:solidFill>
                <a:schemeClr val="accent2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9" name="AutoShape 20"/>
          <p:cNvSpPr>
            <a:spLocks noChangeArrowheads="1"/>
          </p:cNvSpPr>
          <p:nvPr/>
        </p:nvSpPr>
        <p:spPr bwMode="auto">
          <a:xfrm>
            <a:off x="20968955" y="7667476"/>
            <a:ext cx="6905798" cy="784050"/>
          </a:xfrm>
          <a:prstGeom prst="wedgeRectCallout">
            <a:avLst>
              <a:gd name="adj1" fmla="val -76160"/>
              <a:gd name="adj2" fmla="val 1785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599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Background is acceptable</a:t>
            </a:r>
          </a:p>
        </p:txBody>
      </p:sp>
      <p:sp>
        <p:nvSpPr>
          <p:cNvPr id="22" name="Text Box 100"/>
          <p:cNvSpPr txBox="1">
            <a:spLocks noChangeArrowheads="1"/>
          </p:cNvSpPr>
          <p:nvPr/>
        </p:nvSpPr>
        <p:spPr bwMode="auto">
          <a:xfrm>
            <a:off x="3652270" y="11718471"/>
            <a:ext cx="5581995" cy="83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799" b="1" dirty="0"/>
              <a:t>Project overview…</a:t>
            </a:r>
          </a:p>
        </p:txBody>
      </p:sp>
      <p:sp>
        <p:nvSpPr>
          <p:cNvPr id="25" name="Text Box 105"/>
          <p:cNvSpPr txBox="1">
            <a:spLocks noChangeArrowheads="1"/>
          </p:cNvSpPr>
          <p:nvPr/>
        </p:nvSpPr>
        <p:spPr bwMode="auto">
          <a:xfrm>
            <a:off x="2536206" y="4031437"/>
            <a:ext cx="2526918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000" b="1" dirty="0"/>
              <a:t>Project Title (Project code)</a:t>
            </a:r>
          </a:p>
        </p:txBody>
      </p:sp>
      <p:sp>
        <p:nvSpPr>
          <p:cNvPr id="26" name="Text Box 106"/>
          <p:cNvSpPr txBox="1">
            <a:spLocks noChangeArrowheads="1"/>
          </p:cNvSpPr>
          <p:nvPr/>
        </p:nvSpPr>
        <p:spPr bwMode="auto">
          <a:xfrm>
            <a:off x="3400302" y="6322166"/>
            <a:ext cx="534868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/>
              <a:t>Students’ Names</a:t>
            </a:r>
          </a:p>
        </p:txBody>
      </p:sp>
      <p:sp>
        <p:nvSpPr>
          <p:cNvPr id="27" name="Text Box 107"/>
          <p:cNvSpPr txBox="1">
            <a:spLocks noChangeArrowheads="1"/>
          </p:cNvSpPr>
          <p:nvPr/>
        </p:nvSpPr>
        <p:spPr bwMode="auto">
          <a:xfrm>
            <a:off x="20858553" y="6322166"/>
            <a:ext cx="666442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/>
              <a:t>Supervisor's Name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8590304" y="7907124"/>
            <a:ext cx="6907262" cy="599717"/>
          </a:xfrm>
          <a:prstGeom prst="wedgeRectCallout">
            <a:avLst>
              <a:gd name="adj1" fmla="val -19232"/>
              <a:gd name="adj2" fmla="val 12309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20" tIns="45710" rIns="91420" bIns="4571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2710908"/>
            <a:endParaRPr lang="en-US" sz="3599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09" name="AutoShape 20"/>
          <p:cNvSpPr>
            <a:spLocks noChangeArrowheads="1"/>
          </p:cNvSpPr>
          <p:nvPr/>
        </p:nvSpPr>
        <p:spPr bwMode="auto">
          <a:xfrm>
            <a:off x="8586337" y="7852667"/>
            <a:ext cx="6907262" cy="638033"/>
          </a:xfrm>
          <a:prstGeom prst="wedgeRectCallout">
            <a:avLst>
              <a:gd name="adj1" fmla="val -19521"/>
              <a:gd name="adj2" fmla="val -131195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599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Backing sheets are optional</a:t>
            </a:r>
          </a:p>
        </p:txBody>
      </p:sp>
      <p:sp>
        <p:nvSpPr>
          <p:cNvPr id="4101" name="AutoShape 20"/>
          <p:cNvSpPr>
            <a:spLocks noChangeArrowheads="1"/>
          </p:cNvSpPr>
          <p:nvPr/>
        </p:nvSpPr>
        <p:spPr bwMode="auto">
          <a:xfrm>
            <a:off x="3334890" y="13092938"/>
            <a:ext cx="6907262" cy="1853787"/>
          </a:xfrm>
          <a:prstGeom prst="wedgeRectCallout">
            <a:avLst>
              <a:gd name="adj1" fmla="val 59365"/>
              <a:gd name="adj2" fmla="val 98791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599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Student may combine </a:t>
            </a:r>
            <a:br>
              <a:rPr lang="en-US" altLang="en-US" sz="3599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en-US" sz="3599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information sheets into 1</a:t>
            </a:r>
            <a:br>
              <a:rPr lang="en-US" altLang="en-US" sz="3599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en-US" sz="3599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and put it here</a:t>
            </a:r>
          </a:p>
        </p:txBody>
      </p:sp>
      <p:sp>
        <p:nvSpPr>
          <p:cNvPr id="23" name="Text Box 100"/>
          <p:cNvSpPr txBox="1">
            <a:spLocks noChangeArrowheads="1"/>
          </p:cNvSpPr>
          <p:nvPr/>
        </p:nvSpPr>
        <p:spPr bwMode="auto">
          <a:xfrm>
            <a:off x="12435290" y="11740935"/>
            <a:ext cx="5581995" cy="83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799" b="1" dirty="0"/>
              <a:t>Project overview…</a:t>
            </a:r>
          </a:p>
        </p:txBody>
      </p:sp>
      <p:sp>
        <p:nvSpPr>
          <p:cNvPr id="104" name="Text Box 74"/>
          <p:cNvSpPr txBox="1">
            <a:spLocks noChangeArrowheads="1"/>
          </p:cNvSpPr>
          <p:nvPr/>
        </p:nvSpPr>
        <p:spPr bwMode="auto">
          <a:xfrm>
            <a:off x="8695680" y="17728924"/>
            <a:ext cx="12950232" cy="2123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399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Poster Size: </a:t>
            </a:r>
            <a:br>
              <a:rPr lang="en-US" altLang="en-US" sz="4399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</a:br>
            <a:r>
              <a:rPr lang="en-US" altLang="en-US" sz="4399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A1 Size – 59.4 cm (23.39”) x 84.1 cm (33.11”)</a:t>
            </a:r>
          </a:p>
          <a:p>
            <a:pPr algn="ctr"/>
            <a:r>
              <a:rPr lang="en-US" altLang="en-US" sz="4399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Landscape Orientation</a:t>
            </a:r>
          </a:p>
        </p:txBody>
      </p:sp>
      <p:sp>
        <p:nvSpPr>
          <p:cNvPr id="24" name="Text Box 104"/>
          <p:cNvSpPr txBox="1">
            <a:spLocks noChangeArrowheads="1"/>
          </p:cNvSpPr>
          <p:nvPr/>
        </p:nvSpPr>
        <p:spPr bwMode="auto">
          <a:xfrm>
            <a:off x="21760867" y="11740935"/>
            <a:ext cx="5580407" cy="83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71145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00275" indent="-842963" defTabSz="2711450">
              <a:spcBef>
                <a:spcPct val="20000"/>
              </a:spcBef>
              <a:buChar char="–"/>
              <a:defRPr sz="8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392488" indent="-681038" defTabSz="2711450">
              <a:spcBef>
                <a:spcPct val="20000"/>
              </a:spcBef>
              <a:buChar char="•"/>
              <a:defRPr sz="7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746625" indent="-677863" defTabSz="2711450">
              <a:spcBef>
                <a:spcPct val="20000"/>
              </a:spcBef>
              <a:buChar char="–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103938" indent="-681038" defTabSz="2711450">
              <a:spcBef>
                <a:spcPct val="20000"/>
              </a:spcBef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5611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0183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4755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7932738" indent="-681038" defTabSz="271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799" b="1" dirty="0"/>
              <a:t>Results…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6" t="6830" r="1879" b="17162"/>
          <a:stretch/>
        </p:blipFill>
        <p:spPr>
          <a:xfrm>
            <a:off x="6572250" y="926455"/>
            <a:ext cx="17170672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40744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7114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7114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95</Words>
  <Application>Microsoft Office PowerPoint</Application>
  <PresentationFormat>Custom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Unicode MS</vt:lpstr>
      <vt:lpstr>Arial</vt:lpstr>
      <vt:lpstr>Calibri</vt:lpstr>
      <vt:lpstr>Times New Roman</vt:lpstr>
      <vt:lpstr>Default Design</vt:lpstr>
      <vt:lpstr>PowerPoint Presentation</vt:lpstr>
      <vt:lpstr>PowerPoint Presentation</vt:lpstr>
    </vt:vector>
  </TitlesOfParts>
  <Company>HKUST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Wendy/ECE</dc:creator>
  <cp:lastModifiedBy>SOONG Hoi Lam Catherine</cp:lastModifiedBy>
  <cp:revision>138</cp:revision>
  <cp:lastPrinted>2021-11-17T06:10:45Z</cp:lastPrinted>
  <dcterms:created xsi:type="dcterms:W3CDTF">1999-04-19T03:29:56Z</dcterms:created>
  <dcterms:modified xsi:type="dcterms:W3CDTF">2023-04-15T17:07:31Z</dcterms:modified>
</cp:coreProperties>
</file>