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77" r:id="rId2"/>
    <p:sldId id="351" r:id="rId3"/>
    <p:sldId id="360" r:id="rId4"/>
    <p:sldId id="307" r:id="rId5"/>
    <p:sldId id="312" r:id="rId6"/>
    <p:sldId id="317" r:id="rId7"/>
    <p:sldId id="356" r:id="rId8"/>
    <p:sldId id="358" r:id="rId9"/>
    <p:sldId id="314" r:id="rId10"/>
    <p:sldId id="330" r:id="rId11"/>
    <p:sldId id="331" r:id="rId12"/>
    <p:sldId id="332" r:id="rId13"/>
    <p:sldId id="333" r:id="rId14"/>
    <p:sldId id="357" r:id="rId15"/>
    <p:sldId id="338" r:id="rId16"/>
    <p:sldId id="339" r:id="rId17"/>
    <p:sldId id="303" r:id="rId18"/>
    <p:sldId id="335" r:id="rId19"/>
    <p:sldId id="350" r:id="rId20"/>
    <p:sldId id="34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99"/>
    <a:srgbClr val="00CCFF"/>
    <a:srgbClr val="FF3300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3368" autoAdjust="0"/>
  </p:normalViewPr>
  <p:slideViewPr>
    <p:cSldViewPr snapToGrid="0">
      <p:cViewPr varScale="1">
        <p:scale>
          <a:sx n="141" d="100"/>
          <a:sy n="141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1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17" Type="http://schemas.openxmlformats.org/officeDocument/2006/relationships/image" Target="../media/image33.wmf"/><Relationship Id="rId2" Type="http://schemas.openxmlformats.org/officeDocument/2006/relationships/image" Target="../media/image18.wmf"/><Relationship Id="rId16" Type="http://schemas.openxmlformats.org/officeDocument/2006/relationships/image" Target="../media/image32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5" Type="http://schemas.openxmlformats.org/officeDocument/2006/relationships/image" Target="../media/image3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52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1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F36F6-A176-48D3-8C5C-4145F7B4ADE5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BEB39-1D9B-4757-895F-8477860BC0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1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BEB39-1D9B-4757-895F-8477860BC0B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077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52600" y="1066800"/>
            <a:ext cx="3292475" cy="5126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97475" y="1066800"/>
            <a:ext cx="3292475" cy="2486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97475" y="3705225"/>
            <a:ext cx="3292475" cy="248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Some content taken with permission from material developed for the course EECS6.02 by C. Sodini, M. Perrot and H. Balakrishnan</a:t>
            </a:r>
            <a:endParaRPr lang="en-US" altLang="zh-CN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Ch1-</a:t>
            </a:r>
            <a:fld id="{3EBB7F2B-DE39-4925-893E-56C9DE7F4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057400" y="6416675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Some content taken with permission from material developed for the course EECS6.02 by C. Sodini, M. Perrot and H. Balakrishnan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001000" y="6416675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E24EECE-11B6-4F5B-993E-EF92DF81B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advClick="0"/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 b="1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4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5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0.bin"/><Relationship Id="rId18" Type="http://schemas.openxmlformats.org/officeDocument/2006/relationships/oleObject" Target="../embeddings/oleObject73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75.bin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56.wmf"/><Relationship Id="rId5" Type="http://schemas.openxmlformats.org/officeDocument/2006/relationships/image" Target="../media/image60.emf"/><Relationship Id="rId15" Type="http://schemas.openxmlformats.org/officeDocument/2006/relationships/oleObject" Target="../embeddings/oleObject71.bin"/><Relationship Id="rId10" Type="http://schemas.openxmlformats.org/officeDocument/2006/relationships/oleObject" Target="../embeddings/oleObject68.bin"/><Relationship Id="rId19" Type="http://schemas.openxmlformats.org/officeDocument/2006/relationships/oleObject" Target="../embeddings/oleObject74.bin"/><Relationship Id="rId4" Type="http://schemas.openxmlformats.org/officeDocument/2006/relationships/image" Target="../media/image59.emf"/><Relationship Id="rId9" Type="http://schemas.openxmlformats.org/officeDocument/2006/relationships/image" Target="../media/image55.wmf"/><Relationship Id="rId14" Type="http://schemas.openxmlformats.org/officeDocument/2006/relationships/image" Target="../media/image57.wmf"/><Relationship Id="rId22" Type="http://schemas.openxmlformats.org/officeDocument/2006/relationships/image" Target="../media/image5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6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8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4.wav"/><Relationship Id="rId9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4.wmf"/><Relationship Id="rId26" Type="http://schemas.openxmlformats.org/officeDocument/2006/relationships/image" Target="../media/image28.wmf"/><Relationship Id="rId39" Type="http://schemas.openxmlformats.org/officeDocument/2006/relationships/oleObject" Target="../embeddings/oleObject34.bin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34" Type="http://schemas.openxmlformats.org/officeDocument/2006/relationships/image" Target="../media/image32.wmf"/><Relationship Id="rId42" Type="http://schemas.openxmlformats.org/officeDocument/2006/relationships/oleObject" Target="../embeddings/oleObject37.bin"/><Relationship Id="rId47" Type="http://schemas.openxmlformats.org/officeDocument/2006/relationships/oleObject" Target="../embeddings/oleObject42.bin"/><Relationship Id="rId50" Type="http://schemas.openxmlformats.org/officeDocument/2006/relationships/oleObject" Target="../embeddings/oleObject4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33" Type="http://schemas.openxmlformats.org/officeDocument/2006/relationships/oleObject" Target="../embeddings/oleObject31.bin"/><Relationship Id="rId38" Type="http://schemas.openxmlformats.org/officeDocument/2006/relationships/image" Target="../media/image34.wmf"/><Relationship Id="rId46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29" Type="http://schemas.openxmlformats.org/officeDocument/2006/relationships/oleObject" Target="../embeddings/oleObject29.bin"/><Relationship Id="rId41" Type="http://schemas.openxmlformats.org/officeDocument/2006/relationships/oleObject" Target="../embeddings/oleObject36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7.wmf"/><Relationship Id="rId32" Type="http://schemas.openxmlformats.org/officeDocument/2006/relationships/image" Target="../media/image31.wmf"/><Relationship Id="rId37" Type="http://schemas.openxmlformats.org/officeDocument/2006/relationships/oleObject" Target="../embeddings/oleObject33.bin"/><Relationship Id="rId40" Type="http://schemas.openxmlformats.org/officeDocument/2006/relationships/oleObject" Target="../embeddings/oleObject35.bin"/><Relationship Id="rId45" Type="http://schemas.openxmlformats.org/officeDocument/2006/relationships/oleObject" Target="../embeddings/oleObject4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9.wmf"/><Relationship Id="rId36" Type="http://schemas.openxmlformats.org/officeDocument/2006/relationships/image" Target="../media/image33.wmf"/><Relationship Id="rId49" Type="http://schemas.openxmlformats.org/officeDocument/2006/relationships/oleObject" Target="../embeddings/oleObject44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4.bin"/><Relationship Id="rId31" Type="http://schemas.openxmlformats.org/officeDocument/2006/relationships/oleObject" Target="../embeddings/oleObject30.bin"/><Relationship Id="rId44" Type="http://schemas.openxmlformats.org/officeDocument/2006/relationships/oleObject" Target="../embeddings/oleObject39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2.wmf"/><Relationship Id="rId22" Type="http://schemas.openxmlformats.org/officeDocument/2006/relationships/image" Target="../media/image26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30.wmf"/><Relationship Id="rId35" Type="http://schemas.openxmlformats.org/officeDocument/2006/relationships/oleObject" Target="../embeddings/oleObject32.bin"/><Relationship Id="rId43" Type="http://schemas.openxmlformats.org/officeDocument/2006/relationships/oleObject" Target="../embeddings/oleObject38.bin"/><Relationship Id="rId48" Type="http://schemas.openxmlformats.org/officeDocument/2006/relationships/oleObject" Target="../embeddings/oleObject43.bin"/><Relationship Id="rId8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6.bin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38.wmf"/><Relationship Id="rId5" Type="http://schemas.openxmlformats.org/officeDocument/2006/relationships/image" Target="../media/image39.emf"/><Relationship Id="rId10" Type="http://schemas.openxmlformats.org/officeDocument/2006/relationships/oleObject" Target="../embeddings/oleObject49.bin"/><Relationship Id="rId4" Type="http://schemas.openxmlformats.org/officeDocument/2006/relationships/image" Target="../media/image35.wmf"/><Relationship Id="rId9" Type="http://schemas.openxmlformats.org/officeDocument/2006/relationships/image" Target="../media/image3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4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00200"/>
          </a:xfrm>
        </p:spPr>
        <p:txBody>
          <a:bodyPr/>
          <a:lstStyle/>
          <a:p>
            <a:r>
              <a:rPr lang="en-US" dirty="0" smtClean="0"/>
              <a:t>ELEC1200: A System View of Communications: from Signals to Packets</a:t>
            </a:r>
            <a:br>
              <a:rPr lang="en-US" dirty="0" smtClean="0"/>
            </a:br>
            <a:r>
              <a:rPr lang="en-US" dirty="0" smtClean="0"/>
              <a:t>Lecture 12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Music as a combination of sounds at different frequencies</a:t>
            </a:r>
          </a:p>
          <a:p>
            <a:r>
              <a:rPr lang="en-US" dirty="0" smtClean="0"/>
              <a:t>Cosine waves</a:t>
            </a:r>
          </a:p>
          <a:p>
            <a:pPr lvl="1"/>
            <a:r>
              <a:rPr lang="en-US" dirty="0" smtClean="0"/>
              <a:t>Continuous time</a:t>
            </a:r>
          </a:p>
          <a:p>
            <a:pPr lvl="1"/>
            <a:r>
              <a:rPr lang="en-US" dirty="0" smtClean="0"/>
              <a:t>Discrete time</a:t>
            </a:r>
          </a:p>
          <a:p>
            <a:r>
              <a:rPr lang="en-US" dirty="0" smtClean="0"/>
              <a:t>Decomposing signals into a sum of cosines</a:t>
            </a:r>
          </a:p>
          <a:p>
            <a:pPr lvl="1"/>
            <a:r>
              <a:rPr lang="en-US" dirty="0" smtClean="0"/>
              <a:t>Amplitude Spectrum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Sinusoidal Representation of Sampled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Any sampled data waveform x(n) with N samples: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can be expressed as the </a:t>
            </a:r>
            <a:r>
              <a:rPr lang="en-US" sz="2000" dirty="0" err="1" smtClean="0"/>
              <a:t>the</a:t>
            </a:r>
            <a:r>
              <a:rPr lang="en-US" sz="2000" dirty="0" smtClean="0"/>
              <a:t> sum of a N/2+1 cosine waves with frequencies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using the equation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This equation is called the Fourier series expansion of x(n)</a:t>
            </a:r>
          </a:p>
          <a:p>
            <a:r>
              <a:rPr lang="en-US" sz="2000" dirty="0" smtClean="0"/>
              <a:t>Different waveforms are obtained by changing the values of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and </a:t>
            </a:r>
            <a:r>
              <a:rPr lang="en-US" sz="2000" dirty="0" err="1" smtClean="0">
                <a:latin typeface="Symbol" pitchFamily="18" charset="2"/>
              </a:rPr>
              <a:t>f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37244" y="1438493"/>
          <a:ext cx="3159811" cy="346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9" name="Equation" r:id="rId3" imgW="1739880" imgH="190440" progId="Equation.DSMT4">
                  <p:embed/>
                </p:oleObj>
              </mc:Choice>
              <mc:Fallback>
                <p:oleObj name="Equation" r:id="rId3" imgW="1739880" imgH="19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244" y="1438493"/>
                        <a:ext cx="3159811" cy="346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379538" y="4069283"/>
          <a:ext cx="416242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0" name="Equation" r:id="rId5" imgW="2044440" imgH="380880" progId="Equation.DSMT4">
                  <p:embed/>
                </p:oleObj>
              </mc:Choice>
              <mc:Fallback>
                <p:oleObj name="Equation" r:id="rId5" imgW="2044440" imgH="380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4069283"/>
                        <a:ext cx="4162425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3169171" y="2497605"/>
          <a:ext cx="2914710" cy="6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1" name="Equation" r:id="rId7" imgW="1549080" imgH="368280" progId="Equation.DSMT4">
                  <p:embed/>
                </p:oleObj>
              </mc:Choice>
              <mc:Fallback>
                <p:oleObj name="Equation" r:id="rId7" imgW="1549080" imgH="3682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171" y="2497605"/>
                        <a:ext cx="2914710" cy="6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39486" y="3287656"/>
            <a:ext cx="25603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each term in the </a:t>
            </a:r>
          </a:p>
          <a:p>
            <a:r>
              <a:rPr lang="en-US" b="1" dirty="0" smtClean="0"/>
              <a:t>summation is called a</a:t>
            </a:r>
          </a:p>
          <a:p>
            <a:r>
              <a:rPr lang="en-US" b="1" u="sng" dirty="0" smtClean="0"/>
              <a:t>frequency component</a:t>
            </a:r>
            <a:endParaRPr lang="en-US" b="1" u="sng" dirty="0"/>
          </a:p>
        </p:txBody>
      </p:sp>
      <p:cxnSp>
        <p:nvCxnSpPr>
          <p:cNvPr id="14" name="Straight Arrow Connector 13"/>
          <p:cNvCxnSpPr>
            <a:stCxn id="11" idx="1"/>
          </p:cNvCxnSpPr>
          <p:nvPr/>
        </p:nvCxnSpPr>
        <p:spPr bwMode="auto">
          <a:xfrm flipH="1">
            <a:off x="5478905" y="3749321"/>
            <a:ext cx="860581" cy="5828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  Interpretation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controls the amplitude of the cosine with frequency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.</a:t>
            </a:r>
          </a:p>
          <a:p>
            <a:r>
              <a:rPr lang="el-GR" sz="2000" dirty="0" smtClean="0">
                <a:sym typeface="Symbol"/>
              </a:rPr>
              <a:t>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 controls the phase of the cosine with frequency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" name="Group 112"/>
          <p:cNvGrpSpPr>
            <a:grpSpLocks noChangeAspect="1"/>
          </p:cNvGrpSpPr>
          <p:nvPr/>
        </p:nvGrpSpPr>
        <p:grpSpPr>
          <a:xfrm>
            <a:off x="762000" y="1981200"/>
            <a:ext cx="4876800" cy="4034239"/>
            <a:chOff x="1552575" y="2409825"/>
            <a:chExt cx="4322332" cy="3575566"/>
          </a:xfrm>
        </p:grpSpPr>
        <p:sp>
          <p:nvSpPr>
            <p:cNvPr id="76807" name="Rectangle 7"/>
            <p:cNvSpPr>
              <a:spLocks noChangeArrowheads="1"/>
            </p:cNvSpPr>
            <p:nvPr/>
          </p:nvSpPr>
          <p:spPr bwMode="auto">
            <a:xfrm>
              <a:off x="1685925" y="2514600"/>
              <a:ext cx="4133850" cy="13620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08" name="Rectangle 8"/>
            <p:cNvSpPr>
              <a:spLocks noChangeArrowheads="1"/>
            </p:cNvSpPr>
            <p:nvPr/>
          </p:nvSpPr>
          <p:spPr bwMode="auto">
            <a:xfrm>
              <a:off x="1685925" y="2514600"/>
              <a:ext cx="4133850" cy="13620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09" name="Freeform 9"/>
            <p:cNvSpPr>
              <a:spLocks/>
            </p:cNvSpPr>
            <p:nvPr/>
          </p:nvSpPr>
          <p:spPr bwMode="auto">
            <a:xfrm>
              <a:off x="1685925" y="2514600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0" name="Freeform 10"/>
            <p:cNvSpPr>
              <a:spLocks/>
            </p:cNvSpPr>
            <p:nvPr/>
          </p:nvSpPr>
          <p:spPr bwMode="auto">
            <a:xfrm>
              <a:off x="2495550" y="2514600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1" name="Freeform 11"/>
            <p:cNvSpPr>
              <a:spLocks/>
            </p:cNvSpPr>
            <p:nvPr/>
          </p:nvSpPr>
          <p:spPr bwMode="auto">
            <a:xfrm>
              <a:off x="3305175" y="2514600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2" name="Freeform 12"/>
            <p:cNvSpPr>
              <a:spLocks/>
            </p:cNvSpPr>
            <p:nvPr/>
          </p:nvSpPr>
          <p:spPr bwMode="auto">
            <a:xfrm>
              <a:off x="4114800" y="2514600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3" name="Freeform 13"/>
            <p:cNvSpPr>
              <a:spLocks/>
            </p:cNvSpPr>
            <p:nvPr/>
          </p:nvSpPr>
          <p:spPr bwMode="auto">
            <a:xfrm>
              <a:off x="4924425" y="2514600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4" name="Freeform 14"/>
            <p:cNvSpPr>
              <a:spLocks/>
            </p:cNvSpPr>
            <p:nvPr/>
          </p:nvSpPr>
          <p:spPr bwMode="auto">
            <a:xfrm>
              <a:off x="5734050" y="2514600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5" name="Freeform 15"/>
            <p:cNvSpPr>
              <a:spLocks/>
            </p:cNvSpPr>
            <p:nvPr/>
          </p:nvSpPr>
          <p:spPr bwMode="auto">
            <a:xfrm>
              <a:off x="1685925" y="3876675"/>
              <a:ext cx="41338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4" y="0"/>
                </a:cxn>
                <a:cxn ang="0">
                  <a:pos x="434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16" name="Freeform 16"/>
            <p:cNvSpPr>
              <a:spLocks/>
            </p:cNvSpPr>
            <p:nvPr/>
          </p:nvSpPr>
          <p:spPr bwMode="auto">
            <a:xfrm>
              <a:off x="1685925" y="3190875"/>
              <a:ext cx="41338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4" y="0"/>
                </a:cxn>
                <a:cxn ang="0">
                  <a:pos x="434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7" name="Freeform 17"/>
            <p:cNvSpPr>
              <a:spLocks/>
            </p:cNvSpPr>
            <p:nvPr/>
          </p:nvSpPr>
          <p:spPr bwMode="auto">
            <a:xfrm>
              <a:off x="1685925" y="2514600"/>
              <a:ext cx="41338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4" y="0"/>
                </a:cxn>
                <a:cxn ang="0">
                  <a:pos x="434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8" name="Line 18"/>
            <p:cNvSpPr>
              <a:spLocks noChangeShapeType="1"/>
            </p:cNvSpPr>
            <p:nvPr/>
          </p:nvSpPr>
          <p:spPr bwMode="auto">
            <a:xfrm>
              <a:off x="1685925" y="2514600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19" name="Line 19"/>
            <p:cNvSpPr>
              <a:spLocks noChangeShapeType="1"/>
            </p:cNvSpPr>
            <p:nvPr/>
          </p:nvSpPr>
          <p:spPr bwMode="auto">
            <a:xfrm>
              <a:off x="1685925" y="3876675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20" name="Line 20"/>
            <p:cNvSpPr>
              <a:spLocks noChangeShapeType="1"/>
            </p:cNvSpPr>
            <p:nvPr/>
          </p:nvSpPr>
          <p:spPr bwMode="auto">
            <a:xfrm flipV="1">
              <a:off x="5819775" y="2514600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21" name="Line 21"/>
            <p:cNvSpPr>
              <a:spLocks noChangeShapeType="1"/>
            </p:cNvSpPr>
            <p:nvPr/>
          </p:nvSpPr>
          <p:spPr bwMode="auto">
            <a:xfrm flipV="1">
              <a:off x="1685925" y="2514600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22" name="Line 22"/>
            <p:cNvSpPr>
              <a:spLocks noChangeShapeType="1"/>
            </p:cNvSpPr>
            <p:nvPr/>
          </p:nvSpPr>
          <p:spPr bwMode="auto">
            <a:xfrm>
              <a:off x="1685925" y="3876675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23" name="Line 23"/>
            <p:cNvSpPr>
              <a:spLocks noChangeShapeType="1"/>
            </p:cNvSpPr>
            <p:nvPr/>
          </p:nvSpPr>
          <p:spPr bwMode="auto">
            <a:xfrm flipV="1">
              <a:off x="1685925" y="2514600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24" name="Line 24"/>
            <p:cNvSpPr>
              <a:spLocks noChangeShapeType="1"/>
            </p:cNvSpPr>
            <p:nvPr/>
          </p:nvSpPr>
          <p:spPr bwMode="auto">
            <a:xfrm flipV="1">
              <a:off x="1685925" y="3829050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25" name="Line 25"/>
            <p:cNvSpPr>
              <a:spLocks noChangeShapeType="1"/>
            </p:cNvSpPr>
            <p:nvPr/>
          </p:nvSpPr>
          <p:spPr bwMode="auto">
            <a:xfrm>
              <a:off x="1685925" y="25146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26" name="Rectangle 26"/>
            <p:cNvSpPr>
              <a:spLocks noChangeArrowheads="1"/>
            </p:cNvSpPr>
            <p:nvPr/>
          </p:nvSpPr>
          <p:spPr bwMode="auto">
            <a:xfrm>
              <a:off x="1638300" y="3905250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27" name="Line 27"/>
            <p:cNvSpPr>
              <a:spLocks noChangeShapeType="1"/>
            </p:cNvSpPr>
            <p:nvPr/>
          </p:nvSpPr>
          <p:spPr bwMode="auto">
            <a:xfrm flipV="1">
              <a:off x="2495550" y="3829050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28" name="Line 28"/>
            <p:cNvSpPr>
              <a:spLocks noChangeShapeType="1"/>
            </p:cNvSpPr>
            <p:nvPr/>
          </p:nvSpPr>
          <p:spPr bwMode="auto">
            <a:xfrm>
              <a:off x="2495550" y="25146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29" name="Rectangle 29"/>
            <p:cNvSpPr>
              <a:spLocks noChangeArrowheads="1"/>
            </p:cNvSpPr>
            <p:nvPr/>
          </p:nvSpPr>
          <p:spPr bwMode="auto">
            <a:xfrm>
              <a:off x="2400300" y="3905250"/>
              <a:ext cx="18915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30" name="Line 30"/>
            <p:cNvSpPr>
              <a:spLocks noChangeShapeType="1"/>
            </p:cNvSpPr>
            <p:nvPr/>
          </p:nvSpPr>
          <p:spPr bwMode="auto">
            <a:xfrm flipV="1">
              <a:off x="3305175" y="3829050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31" name="Line 31"/>
            <p:cNvSpPr>
              <a:spLocks noChangeShapeType="1"/>
            </p:cNvSpPr>
            <p:nvPr/>
          </p:nvSpPr>
          <p:spPr bwMode="auto">
            <a:xfrm>
              <a:off x="3305175" y="25146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32" name="Rectangle 32"/>
            <p:cNvSpPr>
              <a:spLocks noChangeArrowheads="1"/>
            </p:cNvSpPr>
            <p:nvPr/>
          </p:nvSpPr>
          <p:spPr bwMode="auto">
            <a:xfrm>
              <a:off x="3181350" y="3905250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33" name="Line 33"/>
            <p:cNvSpPr>
              <a:spLocks noChangeShapeType="1"/>
            </p:cNvSpPr>
            <p:nvPr/>
          </p:nvSpPr>
          <p:spPr bwMode="auto">
            <a:xfrm flipV="1">
              <a:off x="4114800" y="3829050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34" name="Line 34"/>
            <p:cNvSpPr>
              <a:spLocks noChangeShapeType="1"/>
            </p:cNvSpPr>
            <p:nvPr/>
          </p:nvSpPr>
          <p:spPr bwMode="auto">
            <a:xfrm>
              <a:off x="4114800" y="25146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35" name="Rectangle 35"/>
            <p:cNvSpPr>
              <a:spLocks noChangeArrowheads="1"/>
            </p:cNvSpPr>
            <p:nvPr/>
          </p:nvSpPr>
          <p:spPr bwMode="auto">
            <a:xfrm>
              <a:off x="3990975" y="3905250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36" name="Line 36"/>
            <p:cNvSpPr>
              <a:spLocks noChangeShapeType="1"/>
            </p:cNvSpPr>
            <p:nvPr/>
          </p:nvSpPr>
          <p:spPr bwMode="auto">
            <a:xfrm flipV="1">
              <a:off x="4924425" y="3829050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37" name="Line 37"/>
            <p:cNvSpPr>
              <a:spLocks noChangeShapeType="1"/>
            </p:cNvSpPr>
            <p:nvPr/>
          </p:nvSpPr>
          <p:spPr bwMode="auto">
            <a:xfrm>
              <a:off x="4924425" y="25146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38" name="Rectangle 38"/>
            <p:cNvSpPr>
              <a:spLocks noChangeArrowheads="1"/>
            </p:cNvSpPr>
            <p:nvPr/>
          </p:nvSpPr>
          <p:spPr bwMode="auto">
            <a:xfrm>
              <a:off x="4781550" y="3905250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39" name="Line 39"/>
            <p:cNvSpPr>
              <a:spLocks noChangeShapeType="1"/>
            </p:cNvSpPr>
            <p:nvPr/>
          </p:nvSpPr>
          <p:spPr bwMode="auto">
            <a:xfrm flipV="1">
              <a:off x="5734050" y="3829050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40" name="Line 40"/>
            <p:cNvSpPr>
              <a:spLocks noChangeShapeType="1"/>
            </p:cNvSpPr>
            <p:nvPr/>
          </p:nvSpPr>
          <p:spPr bwMode="auto">
            <a:xfrm>
              <a:off x="5734050" y="2514600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41" name="Rectangle 41"/>
            <p:cNvSpPr>
              <a:spLocks noChangeArrowheads="1"/>
            </p:cNvSpPr>
            <p:nvPr/>
          </p:nvSpPr>
          <p:spPr bwMode="auto">
            <a:xfrm>
              <a:off x="5591175" y="3905250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42" name="Line 42"/>
            <p:cNvSpPr>
              <a:spLocks noChangeShapeType="1"/>
            </p:cNvSpPr>
            <p:nvPr/>
          </p:nvSpPr>
          <p:spPr bwMode="auto">
            <a:xfrm>
              <a:off x="1685925" y="38766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43" name="Line 43"/>
            <p:cNvSpPr>
              <a:spLocks noChangeShapeType="1"/>
            </p:cNvSpPr>
            <p:nvPr/>
          </p:nvSpPr>
          <p:spPr bwMode="auto">
            <a:xfrm flipH="1">
              <a:off x="5772150" y="38766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44" name="Rectangle 44"/>
            <p:cNvSpPr>
              <a:spLocks noChangeArrowheads="1"/>
            </p:cNvSpPr>
            <p:nvPr/>
          </p:nvSpPr>
          <p:spPr bwMode="auto">
            <a:xfrm>
              <a:off x="1552575" y="3771900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45" name="Line 45"/>
            <p:cNvSpPr>
              <a:spLocks noChangeShapeType="1"/>
            </p:cNvSpPr>
            <p:nvPr/>
          </p:nvSpPr>
          <p:spPr bwMode="auto">
            <a:xfrm>
              <a:off x="1685925" y="31908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46" name="Line 46"/>
            <p:cNvSpPr>
              <a:spLocks noChangeShapeType="1"/>
            </p:cNvSpPr>
            <p:nvPr/>
          </p:nvSpPr>
          <p:spPr bwMode="auto">
            <a:xfrm flipH="1">
              <a:off x="5772150" y="31908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47" name="Rectangle 47"/>
            <p:cNvSpPr>
              <a:spLocks noChangeArrowheads="1"/>
            </p:cNvSpPr>
            <p:nvPr/>
          </p:nvSpPr>
          <p:spPr bwMode="auto">
            <a:xfrm>
              <a:off x="1581150" y="3086100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48" name="Line 48"/>
            <p:cNvSpPr>
              <a:spLocks noChangeShapeType="1"/>
            </p:cNvSpPr>
            <p:nvPr/>
          </p:nvSpPr>
          <p:spPr bwMode="auto">
            <a:xfrm>
              <a:off x="1685925" y="25146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49" name="Line 49"/>
            <p:cNvSpPr>
              <a:spLocks noChangeShapeType="1"/>
            </p:cNvSpPr>
            <p:nvPr/>
          </p:nvSpPr>
          <p:spPr bwMode="auto">
            <a:xfrm flipH="1">
              <a:off x="5772150" y="25146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0" name="Rectangle 50"/>
            <p:cNvSpPr>
              <a:spLocks noChangeArrowheads="1"/>
            </p:cNvSpPr>
            <p:nvPr/>
          </p:nvSpPr>
          <p:spPr bwMode="auto">
            <a:xfrm>
              <a:off x="1552575" y="2409825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51" name="Line 51"/>
            <p:cNvSpPr>
              <a:spLocks noChangeShapeType="1"/>
            </p:cNvSpPr>
            <p:nvPr/>
          </p:nvSpPr>
          <p:spPr bwMode="auto">
            <a:xfrm>
              <a:off x="1685925" y="2514600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2" name="Line 52"/>
            <p:cNvSpPr>
              <a:spLocks noChangeShapeType="1"/>
            </p:cNvSpPr>
            <p:nvPr/>
          </p:nvSpPr>
          <p:spPr bwMode="auto">
            <a:xfrm>
              <a:off x="1685925" y="3876675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53" name="Line 53"/>
            <p:cNvSpPr>
              <a:spLocks noChangeShapeType="1"/>
            </p:cNvSpPr>
            <p:nvPr/>
          </p:nvSpPr>
          <p:spPr bwMode="auto">
            <a:xfrm flipV="1">
              <a:off x="5819775" y="2514600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4" name="Line 54"/>
            <p:cNvSpPr>
              <a:spLocks noChangeShapeType="1"/>
            </p:cNvSpPr>
            <p:nvPr/>
          </p:nvSpPr>
          <p:spPr bwMode="auto">
            <a:xfrm flipV="1">
              <a:off x="1685925" y="2514600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5" name="Freeform 55"/>
            <p:cNvSpPr>
              <a:spLocks/>
            </p:cNvSpPr>
            <p:nvPr/>
          </p:nvSpPr>
          <p:spPr bwMode="auto">
            <a:xfrm>
              <a:off x="1685925" y="2581275"/>
              <a:ext cx="2057400" cy="1219200"/>
            </a:xfrm>
            <a:custGeom>
              <a:avLst/>
              <a:gdLst/>
              <a:ahLst/>
              <a:cxnLst>
                <a:cxn ang="0">
                  <a:pos x="18" y="18"/>
                </a:cxn>
                <a:cxn ang="0">
                  <a:pos x="48" y="78"/>
                </a:cxn>
                <a:cxn ang="0">
                  <a:pos x="78" y="78"/>
                </a:cxn>
                <a:cxn ang="0">
                  <a:pos x="108" y="24"/>
                </a:cxn>
                <a:cxn ang="0">
                  <a:pos x="138" y="24"/>
                </a:cxn>
                <a:cxn ang="0">
                  <a:pos x="168" y="90"/>
                </a:cxn>
                <a:cxn ang="0">
                  <a:pos x="204" y="120"/>
                </a:cxn>
                <a:cxn ang="0">
                  <a:pos x="234" y="84"/>
                </a:cxn>
                <a:cxn ang="0">
                  <a:pos x="264" y="66"/>
                </a:cxn>
                <a:cxn ang="0">
                  <a:pos x="294" y="126"/>
                </a:cxn>
                <a:cxn ang="0">
                  <a:pos x="324" y="186"/>
                </a:cxn>
                <a:cxn ang="0">
                  <a:pos x="354" y="162"/>
                </a:cxn>
                <a:cxn ang="0">
                  <a:pos x="384" y="138"/>
                </a:cxn>
                <a:cxn ang="0">
                  <a:pos x="414" y="186"/>
                </a:cxn>
                <a:cxn ang="0">
                  <a:pos x="444" y="264"/>
                </a:cxn>
                <a:cxn ang="0">
                  <a:pos x="474" y="264"/>
                </a:cxn>
                <a:cxn ang="0">
                  <a:pos x="510" y="234"/>
                </a:cxn>
                <a:cxn ang="0">
                  <a:pos x="540" y="264"/>
                </a:cxn>
                <a:cxn ang="0">
                  <a:pos x="570" y="348"/>
                </a:cxn>
                <a:cxn ang="0">
                  <a:pos x="600" y="378"/>
                </a:cxn>
                <a:cxn ang="0">
                  <a:pos x="630" y="342"/>
                </a:cxn>
                <a:cxn ang="0">
                  <a:pos x="660" y="354"/>
                </a:cxn>
                <a:cxn ang="0">
                  <a:pos x="690" y="432"/>
                </a:cxn>
                <a:cxn ang="0">
                  <a:pos x="720" y="486"/>
                </a:cxn>
                <a:cxn ang="0">
                  <a:pos x="750" y="462"/>
                </a:cxn>
                <a:cxn ang="0">
                  <a:pos x="786" y="450"/>
                </a:cxn>
                <a:cxn ang="0">
                  <a:pos x="816" y="516"/>
                </a:cxn>
                <a:cxn ang="0">
                  <a:pos x="846" y="582"/>
                </a:cxn>
                <a:cxn ang="0">
                  <a:pos x="876" y="570"/>
                </a:cxn>
                <a:cxn ang="0">
                  <a:pos x="906" y="540"/>
                </a:cxn>
                <a:cxn ang="0">
                  <a:pos x="936" y="588"/>
                </a:cxn>
                <a:cxn ang="0">
                  <a:pos x="966" y="660"/>
                </a:cxn>
                <a:cxn ang="0">
                  <a:pos x="996" y="660"/>
                </a:cxn>
                <a:cxn ang="0">
                  <a:pos x="1026" y="624"/>
                </a:cxn>
                <a:cxn ang="0">
                  <a:pos x="1062" y="642"/>
                </a:cxn>
                <a:cxn ang="0">
                  <a:pos x="1092" y="708"/>
                </a:cxn>
                <a:cxn ang="0">
                  <a:pos x="1122" y="732"/>
                </a:cxn>
                <a:cxn ang="0">
                  <a:pos x="1152" y="684"/>
                </a:cxn>
                <a:cxn ang="0">
                  <a:pos x="1182" y="672"/>
                </a:cxn>
                <a:cxn ang="0">
                  <a:pos x="1212" y="732"/>
                </a:cxn>
                <a:cxn ang="0">
                  <a:pos x="1242" y="768"/>
                </a:cxn>
                <a:cxn ang="0">
                  <a:pos x="1272" y="720"/>
                </a:cxn>
              </a:cxnLst>
              <a:rect l="0" t="0" r="r" b="b"/>
              <a:pathLst>
                <a:path w="1296" h="768">
                  <a:moveTo>
                    <a:pt x="0" y="0"/>
                  </a:moveTo>
                  <a:lnTo>
                    <a:pt x="6" y="6"/>
                  </a:lnTo>
                  <a:lnTo>
                    <a:pt x="18" y="18"/>
                  </a:lnTo>
                  <a:lnTo>
                    <a:pt x="30" y="36"/>
                  </a:lnTo>
                  <a:lnTo>
                    <a:pt x="36" y="60"/>
                  </a:lnTo>
                  <a:lnTo>
                    <a:pt x="48" y="78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78" y="78"/>
                  </a:lnTo>
                  <a:lnTo>
                    <a:pt x="90" y="60"/>
                  </a:lnTo>
                  <a:lnTo>
                    <a:pt x="102" y="42"/>
                  </a:lnTo>
                  <a:lnTo>
                    <a:pt x="108" y="24"/>
                  </a:lnTo>
                  <a:lnTo>
                    <a:pt x="120" y="18"/>
                  </a:lnTo>
                  <a:lnTo>
                    <a:pt x="132" y="18"/>
                  </a:lnTo>
                  <a:lnTo>
                    <a:pt x="138" y="24"/>
                  </a:lnTo>
                  <a:lnTo>
                    <a:pt x="150" y="42"/>
                  </a:lnTo>
                  <a:lnTo>
                    <a:pt x="162" y="66"/>
                  </a:lnTo>
                  <a:lnTo>
                    <a:pt x="168" y="90"/>
                  </a:lnTo>
                  <a:lnTo>
                    <a:pt x="180" y="108"/>
                  </a:lnTo>
                  <a:lnTo>
                    <a:pt x="192" y="120"/>
                  </a:lnTo>
                  <a:lnTo>
                    <a:pt x="204" y="120"/>
                  </a:lnTo>
                  <a:lnTo>
                    <a:pt x="210" y="114"/>
                  </a:lnTo>
                  <a:lnTo>
                    <a:pt x="222" y="96"/>
                  </a:lnTo>
                  <a:lnTo>
                    <a:pt x="234" y="84"/>
                  </a:lnTo>
                  <a:lnTo>
                    <a:pt x="240" y="66"/>
                  </a:lnTo>
                  <a:lnTo>
                    <a:pt x="252" y="60"/>
                  </a:lnTo>
                  <a:lnTo>
                    <a:pt x="264" y="66"/>
                  </a:lnTo>
                  <a:lnTo>
                    <a:pt x="270" y="78"/>
                  </a:lnTo>
                  <a:lnTo>
                    <a:pt x="282" y="102"/>
                  </a:lnTo>
                  <a:lnTo>
                    <a:pt x="294" y="126"/>
                  </a:lnTo>
                  <a:lnTo>
                    <a:pt x="306" y="156"/>
                  </a:lnTo>
                  <a:lnTo>
                    <a:pt x="312" y="174"/>
                  </a:lnTo>
                  <a:lnTo>
                    <a:pt x="324" y="186"/>
                  </a:lnTo>
                  <a:lnTo>
                    <a:pt x="336" y="186"/>
                  </a:lnTo>
                  <a:lnTo>
                    <a:pt x="342" y="180"/>
                  </a:lnTo>
                  <a:lnTo>
                    <a:pt x="354" y="162"/>
                  </a:lnTo>
                  <a:lnTo>
                    <a:pt x="366" y="150"/>
                  </a:lnTo>
                  <a:lnTo>
                    <a:pt x="372" y="138"/>
                  </a:lnTo>
                  <a:lnTo>
                    <a:pt x="384" y="138"/>
                  </a:lnTo>
                  <a:lnTo>
                    <a:pt x="396" y="144"/>
                  </a:lnTo>
                  <a:lnTo>
                    <a:pt x="408" y="162"/>
                  </a:lnTo>
                  <a:lnTo>
                    <a:pt x="414" y="186"/>
                  </a:lnTo>
                  <a:lnTo>
                    <a:pt x="426" y="216"/>
                  </a:lnTo>
                  <a:lnTo>
                    <a:pt x="438" y="240"/>
                  </a:lnTo>
                  <a:lnTo>
                    <a:pt x="444" y="264"/>
                  </a:lnTo>
                  <a:lnTo>
                    <a:pt x="456" y="270"/>
                  </a:lnTo>
                  <a:lnTo>
                    <a:pt x="468" y="270"/>
                  </a:lnTo>
                  <a:lnTo>
                    <a:pt x="474" y="264"/>
                  </a:lnTo>
                  <a:lnTo>
                    <a:pt x="486" y="252"/>
                  </a:lnTo>
                  <a:lnTo>
                    <a:pt x="498" y="240"/>
                  </a:lnTo>
                  <a:lnTo>
                    <a:pt x="510" y="234"/>
                  </a:lnTo>
                  <a:lnTo>
                    <a:pt x="516" y="234"/>
                  </a:lnTo>
                  <a:lnTo>
                    <a:pt x="528" y="246"/>
                  </a:lnTo>
                  <a:lnTo>
                    <a:pt x="540" y="264"/>
                  </a:lnTo>
                  <a:lnTo>
                    <a:pt x="546" y="294"/>
                  </a:lnTo>
                  <a:lnTo>
                    <a:pt x="558" y="324"/>
                  </a:lnTo>
                  <a:lnTo>
                    <a:pt x="570" y="348"/>
                  </a:lnTo>
                  <a:lnTo>
                    <a:pt x="582" y="366"/>
                  </a:lnTo>
                  <a:lnTo>
                    <a:pt x="588" y="378"/>
                  </a:lnTo>
                  <a:lnTo>
                    <a:pt x="600" y="378"/>
                  </a:lnTo>
                  <a:lnTo>
                    <a:pt x="612" y="366"/>
                  </a:lnTo>
                  <a:lnTo>
                    <a:pt x="618" y="354"/>
                  </a:lnTo>
                  <a:lnTo>
                    <a:pt x="630" y="342"/>
                  </a:lnTo>
                  <a:lnTo>
                    <a:pt x="642" y="336"/>
                  </a:lnTo>
                  <a:lnTo>
                    <a:pt x="648" y="342"/>
                  </a:lnTo>
                  <a:lnTo>
                    <a:pt x="660" y="354"/>
                  </a:lnTo>
                  <a:lnTo>
                    <a:pt x="672" y="378"/>
                  </a:lnTo>
                  <a:lnTo>
                    <a:pt x="684" y="408"/>
                  </a:lnTo>
                  <a:lnTo>
                    <a:pt x="690" y="432"/>
                  </a:lnTo>
                  <a:lnTo>
                    <a:pt x="702" y="462"/>
                  </a:lnTo>
                  <a:lnTo>
                    <a:pt x="714" y="474"/>
                  </a:lnTo>
                  <a:lnTo>
                    <a:pt x="720" y="486"/>
                  </a:lnTo>
                  <a:lnTo>
                    <a:pt x="732" y="480"/>
                  </a:lnTo>
                  <a:lnTo>
                    <a:pt x="744" y="474"/>
                  </a:lnTo>
                  <a:lnTo>
                    <a:pt x="750" y="462"/>
                  </a:lnTo>
                  <a:lnTo>
                    <a:pt x="762" y="450"/>
                  </a:lnTo>
                  <a:lnTo>
                    <a:pt x="774" y="444"/>
                  </a:lnTo>
                  <a:lnTo>
                    <a:pt x="786" y="450"/>
                  </a:lnTo>
                  <a:lnTo>
                    <a:pt x="792" y="462"/>
                  </a:lnTo>
                  <a:lnTo>
                    <a:pt x="804" y="486"/>
                  </a:lnTo>
                  <a:lnTo>
                    <a:pt x="816" y="516"/>
                  </a:lnTo>
                  <a:lnTo>
                    <a:pt x="822" y="546"/>
                  </a:lnTo>
                  <a:lnTo>
                    <a:pt x="834" y="564"/>
                  </a:lnTo>
                  <a:lnTo>
                    <a:pt x="846" y="582"/>
                  </a:lnTo>
                  <a:lnTo>
                    <a:pt x="852" y="588"/>
                  </a:lnTo>
                  <a:lnTo>
                    <a:pt x="864" y="582"/>
                  </a:lnTo>
                  <a:lnTo>
                    <a:pt x="876" y="570"/>
                  </a:lnTo>
                  <a:lnTo>
                    <a:pt x="888" y="558"/>
                  </a:lnTo>
                  <a:lnTo>
                    <a:pt x="894" y="546"/>
                  </a:lnTo>
                  <a:lnTo>
                    <a:pt x="906" y="540"/>
                  </a:lnTo>
                  <a:lnTo>
                    <a:pt x="918" y="546"/>
                  </a:lnTo>
                  <a:lnTo>
                    <a:pt x="924" y="564"/>
                  </a:lnTo>
                  <a:lnTo>
                    <a:pt x="936" y="588"/>
                  </a:lnTo>
                  <a:lnTo>
                    <a:pt x="948" y="612"/>
                  </a:lnTo>
                  <a:lnTo>
                    <a:pt x="954" y="636"/>
                  </a:lnTo>
                  <a:lnTo>
                    <a:pt x="966" y="660"/>
                  </a:lnTo>
                  <a:lnTo>
                    <a:pt x="978" y="672"/>
                  </a:lnTo>
                  <a:lnTo>
                    <a:pt x="990" y="672"/>
                  </a:lnTo>
                  <a:lnTo>
                    <a:pt x="996" y="660"/>
                  </a:lnTo>
                  <a:lnTo>
                    <a:pt x="1008" y="648"/>
                  </a:lnTo>
                  <a:lnTo>
                    <a:pt x="1020" y="630"/>
                  </a:lnTo>
                  <a:lnTo>
                    <a:pt x="1026" y="624"/>
                  </a:lnTo>
                  <a:lnTo>
                    <a:pt x="1038" y="618"/>
                  </a:lnTo>
                  <a:lnTo>
                    <a:pt x="1050" y="624"/>
                  </a:lnTo>
                  <a:lnTo>
                    <a:pt x="1062" y="642"/>
                  </a:lnTo>
                  <a:lnTo>
                    <a:pt x="1068" y="660"/>
                  </a:lnTo>
                  <a:lnTo>
                    <a:pt x="1080" y="684"/>
                  </a:lnTo>
                  <a:lnTo>
                    <a:pt x="1092" y="708"/>
                  </a:lnTo>
                  <a:lnTo>
                    <a:pt x="1098" y="726"/>
                  </a:lnTo>
                  <a:lnTo>
                    <a:pt x="1110" y="732"/>
                  </a:lnTo>
                  <a:lnTo>
                    <a:pt x="1122" y="732"/>
                  </a:lnTo>
                  <a:lnTo>
                    <a:pt x="1128" y="720"/>
                  </a:lnTo>
                  <a:lnTo>
                    <a:pt x="1140" y="702"/>
                  </a:lnTo>
                  <a:lnTo>
                    <a:pt x="1152" y="684"/>
                  </a:lnTo>
                  <a:lnTo>
                    <a:pt x="1164" y="672"/>
                  </a:lnTo>
                  <a:lnTo>
                    <a:pt x="1170" y="666"/>
                  </a:lnTo>
                  <a:lnTo>
                    <a:pt x="1182" y="672"/>
                  </a:lnTo>
                  <a:lnTo>
                    <a:pt x="1194" y="690"/>
                  </a:lnTo>
                  <a:lnTo>
                    <a:pt x="1200" y="708"/>
                  </a:lnTo>
                  <a:lnTo>
                    <a:pt x="1212" y="732"/>
                  </a:lnTo>
                  <a:lnTo>
                    <a:pt x="1224" y="750"/>
                  </a:lnTo>
                  <a:lnTo>
                    <a:pt x="1230" y="762"/>
                  </a:lnTo>
                  <a:lnTo>
                    <a:pt x="1242" y="768"/>
                  </a:lnTo>
                  <a:lnTo>
                    <a:pt x="1254" y="756"/>
                  </a:lnTo>
                  <a:lnTo>
                    <a:pt x="1266" y="744"/>
                  </a:lnTo>
                  <a:lnTo>
                    <a:pt x="1272" y="720"/>
                  </a:lnTo>
                  <a:lnTo>
                    <a:pt x="1284" y="702"/>
                  </a:lnTo>
                  <a:lnTo>
                    <a:pt x="1296" y="690"/>
                  </a:lnTo>
                </a:path>
              </a:pathLst>
            </a:custGeom>
            <a:noFill/>
            <a:ln w="3810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6" name="Freeform 56"/>
            <p:cNvSpPr>
              <a:spLocks/>
            </p:cNvSpPr>
            <p:nvPr/>
          </p:nvSpPr>
          <p:spPr bwMode="auto">
            <a:xfrm>
              <a:off x="3743325" y="2609850"/>
              <a:ext cx="2057400" cy="1190625"/>
            </a:xfrm>
            <a:custGeom>
              <a:avLst/>
              <a:gdLst/>
              <a:ahLst/>
              <a:cxnLst>
                <a:cxn ang="0">
                  <a:pos x="18" y="672"/>
                </a:cxn>
                <a:cxn ang="0">
                  <a:pos x="48" y="726"/>
                </a:cxn>
                <a:cxn ang="0">
                  <a:pos x="78" y="744"/>
                </a:cxn>
                <a:cxn ang="0">
                  <a:pos x="108" y="690"/>
                </a:cxn>
                <a:cxn ang="0">
                  <a:pos x="138" y="648"/>
                </a:cxn>
                <a:cxn ang="0">
                  <a:pos x="174" y="684"/>
                </a:cxn>
                <a:cxn ang="0">
                  <a:pos x="204" y="714"/>
                </a:cxn>
                <a:cxn ang="0">
                  <a:pos x="234" y="666"/>
                </a:cxn>
                <a:cxn ang="0">
                  <a:pos x="264" y="606"/>
                </a:cxn>
                <a:cxn ang="0">
                  <a:pos x="294" y="612"/>
                </a:cxn>
                <a:cxn ang="0">
                  <a:pos x="324" y="654"/>
                </a:cxn>
                <a:cxn ang="0">
                  <a:pos x="354" y="618"/>
                </a:cxn>
                <a:cxn ang="0">
                  <a:pos x="384" y="546"/>
                </a:cxn>
                <a:cxn ang="0">
                  <a:pos x="414" y="528"/>
                </a:cxn>
                <a:cxn ang="0">
                  <a:pos x="450" y="564"/>
                </a:cxn>
                <a:cxn ang="0">
                  <a:pos x="480" y="546"/>
                </a:cxn>
                <a:cxn ang="0">
                  <a:pos x="510" y="468"/>
                </a:cxn>
                <a:cxn ang="0">
                  <a:pos x="540" y="426"/>
                </a:cxn>
                <a:cxn ang="0">
                  <a:pos x="570" y="456"/>
                </a:cxn>
                <a:cxn ang="0">
                  <a:pos x="600" y="456"/>
                </a:cxn>
                <a:cxn ang="0">
                  <a:pos x="630" y="390"/>
                </a:cxn>
                <a:cxn ang="0">
                  <a:pos x="660" y="324"/>
                </a:cxn>
                <a:cxn ang="0">
                  <a:pos x="690" y="336"/>
                </a:cxn>
                <a:cxn ang="0">
                  <a:pos x="720" y="360"/>
                </a:cxn>
                <a:cxn ang="0">
                  <a:pos x="756" y="306"/>
                </a:cxn>
                <a:cxn ang="0">
                  <a:pos x="786" y="228"/>
                </a:cxn>
                <a:cxn ang="0">
                  <a:pos x="816" y="222"/>
                </a:cxn>
                <a:cxn ang="0">
                  <a:pos x="846" y="252"/>
                </a:cxn>
                <a:cxn ang="0">
                  <a:pos x="876" y="222"/>
                </a:cxn>
                <a:cxn ang="0">
                  <a:pos x="906" y="144"/>
                </a:cxn>
                <a:cxn ang="0">
                  <a:pos x="936" y="120"/>
                </a:cxn>
                <a:cxn ang="0">
                  <a:pos x="966" y="162"/>
                </a:cxn>
                <a:cxn ang="0">
                  <a:pos x="996" y="156"/>
                </a:cxn>
                <a:cxn ang="0">
                  <a:pos x="1032" y="84"/>
                </a:cxn>
                <a:cxn ang="0">
                  <a:pos x="1062" y="42"/>
                </a:cxn>
                <a:cxn ang="0">
                  <a:pos x="1092" y="78"/>
                </a:cxn>
                <a:cxn ang="0">
                  <a:pos x="1122" y="102"/>
                </a:cxn>
                <a:cxn ang="0">
                  <a:pos x="1152" y="48"/>
                </a:cxn>
                <a:cxn ang="0">
                  <a:pos x="1182" y="0"/>
                </a:cxn>
                <a:cxn ang="0">
                  <a:pos x="1212" y="24"/>
                </a:cxn>
                <a:cxn ang="0">
                  <a:pos x="1242" y="66"/>
                </a:cxn>
                <a:cxn ang="0">
                  <a:pos x="1272" y="42"/>
                </a:cxn>
              </a:cxnLst>
              <a:rect l="0" t="0" r="r" b="b"/>
              <a:pathLst>
                <a:path w="1296" h="750">
                  <a:moveTo>
                    <a:pt x="0" y="672"/>
                  </a:moveTo>
                  <a:lnTo>
                    <a:pt x="6" y="666"/>
                  </a:lnTo>
                  <a:lnTo>
                    <a:pt x="18" y="672"/>
                  </a:lnTo>
                  <a:lnTo>
                    <a:pt x="30" y="684"/>
                  </a:lnTo>
                  <a:lnTo>
                    <a:pt x="36" y="702"/>
                  </a:lnTo>
                  <a:lnTo>
                    <a:pt x="48" y="726"/>
                  </a:lnTo>
                  <a:lnTo>
                    <a:pt x="60" y="738"/>
                  </a:lnTo>
                  <a:lnTo>
                    <a:pt x="72" y="750"/>
                  </a:lnTo>
                  <a:lnTo>
                    <a:pt x="78" y="744"/>
                  </a:lnTo>
                  <a:lnTo>
                    <a:pt x="90" y="732"/>
                  </a:lnTo>
                  <a:lnTo>
                    <a:pt x="102" y="714"/>
                  </a:lnTo>
                  <a:lnTo>
                    <a:pt x="108" y="690"/>
                  </a:lnTo>
                  <a:lnTo>
                    <a:pt x="120" y="672"/>
                  </a:lnTo>
                  <a:lnTo>
                    <a:pt x="132" y="654"/>
                  </a:lnTo>
                  <a:lnTo>
                    <a:pt x="138" y="648"/>
                  </a:lnTo>
                  <a:lnTo>
                    <a:pt x="150" y="654"/>
                  </a:lnTo>
                  <a:lnTo>
                    <a:pt x="162" y="666"/>
                  </a:lnTo>
                  <a:lnTo>
                    <a:pt x="174" y="684"/>
                  </a:lnTo>
                  <a:lnTo>
                    <a:pt x="180" y="702"/>
                  </a:lnTo>
                  <a:lnTo>
                    <a:pt x="192" y="714"/>
                  </a:lnTo>
                  <a:lnTo>
                    <a:pt x="204" y="714"/>
                  </a:lnTo>
                  <a:lnTo>
                    <a:pt x="210" y="708"/>
                  </a:lnTo>
                  <a:lnTo>
                    <a:pt x="222" y="690"/>
                  </a:lnTo>
                  <a:lnTo>
                    <a:pt x="234" y="666"/>
                  </a:lnTo>
                  <a:lnTo>
                    <a:pt x="240" y="642"/>
                  </a:lnTo>
                  <a:lnTo>
                    <a:pt x="252" y="624"/>
                  </a:lnTo>
                  <a:lnTo>
                    <a:pt x="264" y="606"/>
                  </a:lnTo>
                  <a:lnTo>
                    <a:pt x="276" y="600"/>
                  </a:lnTo>
                  <a:lnTo>
                    <a:pt x="282" y="606"/>
                  </a:lnTo>
                  <a:lnTo>
                    <a:pt x="294" y="612"/>
                  </a:lnTo>
                  <a:lnTo>
                    <a:pt x="306" y="630"/>
                  </a:lnTo>
                  <a:lnTo>
                    <a:pt x="312" y="642"/>
                  </a:lnTo>
                  <a:lnTo>
                    <a:pt x="324" y="654"/>
                  </a:lnTo>
                  <a:lnTo>
                    <a:pt x="336" y="654"/>
                  </a:lnTo>
                  <a:lnTo>
                    <a:pt x="348" y="642"/>
                  </a:lnTo>
                  <a:lnTo>
                    <a:pt x="354" y="618"/>
                  </a:lnTo>
                  <a:lnTo>
                    <a:pt x="366" y="594"/>
                  </a:lnTo>
                  <a:lnTo>
                    <a:pt x="378" y="570"/>
                  </a:lnTo>
                  <a:lnTo>
                    <a:pt x="384" y="546"/>
                  </a:lnTo>
                  <a:lnTo>
                    <a:pt x="396" y="528"/>
                  </a:lnTo>
                  <a:lnTo>
                    <a:pt x="408" y="522"/>
                  </a:lnTo>
                  <a:lnTo>
                    <a:pt x="414" y="528"/>
                  </a:lnTo>
                  <a:lnTo>
                    <a:pt x="426" y="540"/>
                  </a:lnTo>
                  <a:lnTo>
                    <a:pt x="438" y="552"/>
                  </a:lnTo>
                  <a:lnTo>
                    <a:pt x="450" y="564"/>
                  </a:lnTo>
                  <a:lnTo>
                    <a:pt x="456" y="570"/>
                  </a:lnTo>
                  <a:lnTo>
                    <a:pt x="468" y="564"/>
                  </a:lnTo>
                  <a:lnTo>
                    <a:pt x="480" y="546"/>
                  </a:lnTo>
                  <a:lnTo>
                    <a:pt x="486" y="528"/>
                  </a:lnTo>
                  <a:lnTo>
                    <a:pt x="498" y="498"/>
                  </a:lnTo>
                  <a:lnTo>
                    <a:pt x="510" y="468"/>
                  </a:lnTo>
                  <a:lnTo>
                    <a:pt x="516" y="444"/>
                  </a:lnTo>
                  <a:lnTo>
                    <a:pt x="528" y="432"/>
                  </a:lnTo>
                  <a:lnTo>
                    <a:pt x="540" y="426"/>
                  </a:lnTo>
                  <a:lnTo>
                    <a:pt x="552" y="432"/>
                  </a:lnTo>
                  <a:lnTo>
                    <a:pt x="558" y="444"/>
                  </a:lnTo>
                  <a:lnTo>
                    <a:pt x="570" y="456"/>
                  </a:lnTo>
                  <a:lnTo>
                    <a:pt x="582" y="462"/>
                  </a:lnTo>
                  <a:lnTo>
                    <a:pt x="588" y="468"/>
                  </a:lnTo>
                  <a:lnTo>
                    <a:pt x="600" y="456"/>
                  </a:lnTo>
                  <a:lnTo>
                    <a:pt x="612" y="444"/>
                  </a:lnTo>
                  <a:lnTo>
                    <a:pt x="618" y="414"/>
                  </a:lnTo>
                  <a:lnTo>
                    <a:pt x="630" y="390"/>
                  </a:lnTo>
                  <a:lnTo>
                    <a:pt x="642" y="360"/>
                  </a:lnTo>
                  <a:lnTo>
                    <a:pt x="654" y="336"/>
                  </a:lnTo>
                  <a:lnTo>
                    <a:pt x="660" y="324"/>
                  </a:lnTo>
                  <a:lnTo>
                    <a:pt x="672" y="318"/>
                  </a:lnTo>
                  <a:lnTo>
                    <a:pt x="684" y="324"/>
                  </a:lnTo>
                  <a:lnTo>
                    <a:pt x="690" y="336"/>
                  </a:lnTo>
                  <a:lnTo>
                    <a:pt x="702" y="348"/>
                  </a:lnTo>
                  <a:lnTo>
                    <a:pt x="714" y="360"/>
                  </a:lnTo>
                  <a:lnTo>
                    <a:pt x="720" y="360"/>
                  </a:lnTo>
                  <a:lnTo>
                    <a:pt x="732" y="348"/>
                  </a:lnTo>
                  <a:lnTo>
                    <a:pt x="744" y="330"/>
                  </a:lnTo>
                  <a:lnTo>
                    <a:pt x="756" y="306"/>
                  </a:lnTo>
                  <a:lnTo>
                    <a:pt x="762" y="276"/>
                  </a:lnTo>
                  <a:lnTo>
                    <a:pt x="774" y="246"/>
                  </a:lnTo>
                  <a:lnTo>
                    <a:pt x="786" y="228"/>
                  </a:lnTo>
                  <a:lnTo>
                    <a:pt x="792" y="216"/>
                  </a:lnTo>
                  <a:lnTo>
                    <a:pt x="804" y="216"/>
                  </a:lnTo>
                  <a:lnTo>
                    <a:pt x="816" y="222"/>
                  </a:lnTo>
                  <a:lnTo>
                    <a:pt x="828" y="234"/>
                  </a:lnTo>
                  <a:lnTo>
                    <a:pt x="834" y="246"/>
                  </a:lnTo>
                  <a:lnTo>
                    <a:pt x="846" y="252"/>
                  </a:lnTo>
                  <a:lnTo>
                    <a:pt x="858" y="252"/>
                  </a:lnTo>
                  <a:lnTo>
                    <a:pt x="864" y="246"/>
                  </a:lnTo>
                  <a:lnTo>
                    <a:pt x="876" y="222"/>
                  </a:lnTo>
                  <a:lnTo>
                    <a:pt x="888" y="198"/>
                  </a:lnTo>
                  <a:lnTo>
                    <a:pt x="894" y="168"/>
                  </a:lnTo>
                  <a:lnTo>
                    <a:pt x="906" y="144"/>
                  </a:lnTo>
                  <a:lnTo>
                    <a:pt x="918" y="126"/>
                  </a:lnTo>
                  <a:lnTo>
                    <a:pt x="930" y="120"/>
                  </a:lnTo>
                  <a:lnTo>
                    <a:pt x="936" y="120"/>
                  </a:lnTo>
                  <a:lnTo>
                    <a:pt x="948" y="132"/>
                  </a:lnTo>
                  <a:lnTo>
                    <a:pt x="960" y="144"/>
                  </a:lnTo>
                  <a:lnTo>
                    <a:pt x="966" y="162"/>
                  </a:lnTo>
                  <a:lnTo>
                    <a:pt x="978" y="168"/>
                  </a:lnTo>
                  <a:lnTo>
                    <a:pt x="990" y="168"/>
                  </a:lnTo>
                  <a:lnTo>
                    <a:pt x="996" y="156"/>
                  </a:lnTo>
                  <a:lnTo>
                    <a:pt x="1008" y="138"/>
                  </a:lnTo>
                  <a:lnTo>
                    <a:pt x="1020" y="108"/>
                  </a:lnTo>
                  <a:lnTo>
                    <a:pt x="1032" y="84"/>
                  </a:lnTo>
                  <a:lnTo>
                    <a:pt x="1038" y="60"/>
                  </a:lnTo>
                  <a:lnTo>
                    <a:pt x="1050" y="48"/>
                  </a:lnTo>
                  <a:lnTo>
                    <a:pt x="1062" y="42"/>
                  </a:lnTo>
                  <a:lnTo>
                    <a:pt x="1068" y="48"/>
                  </a:lnTo>
                  <a:lnTo>
                    <a:pt x="1080" y="66"/>
                  </a:lnTo>
                  <a:lnTo>
                    <a:pt x="1092" y="78"/>
                  </a:lnTo>
                  <a:lnTo>
                    <a:pt x="1098" y="96"/>
                  </a:lnTo>
                  <a:lnTo>
                    <a:pt x="1110" y="102"/>
                  </a:lnTo>
                  <a:lnTo>
                    <a:pt x="1122" y="102"/>
                  </a:lnTo>
                  <a:lnTo>
                    <a:pt x="1134" y="90"/>
                  </a:lnTo>
                  <a:lnTo>
                    <a:pt x="1140" y="72"/>
                  </a:lnTo>
                  <a:lnTo>
                    <a:pt x="1152" y="48"/>
                  </a:lnTo>
                  <a:lnTo>
                    <a:pt x="1164" y="24"/>
                  </a:lnTo>
                  <a:lnTo>
                    <a:pt x="1170" y="6"/>
                  </a:lnTo>
                  <a:lnTo>
                    <a:pt x="1182" y="0"/>
                  </a:lnTo>
                  <a:lnTo>
                    <a:pt x="1194" y="0"/>
                  </a:lnTo>
                  <a:lnTo>
                    <a:pt x="1200" y="6"/>
                  </a:lnTo>
                  <a:lnTo>
                    <a:pt x="1212" y="24"/>
                  </a:lnTo>
                  <a:lnTo>
                    <a:pt x="1224" y="42"/>
                  </a:lnTo>
                  <a:lnTo>
                    <a:pt x="1236" y="60"/>
                  </a:lnTo>
                  <a:lnTo>
                    <a:pt x="1242" y="66"/>
                  </a:lnTo>
                  <a:lnTo>
                    <a:pt x="1254" y="66"/>
                  </a:lnTo>
                  <a:lnTo>
                    <a:pt x="1266" y="60"/>
                  </a:lnTo>
                  <a:lnTo>
                    <a:pt x="1272" y="42"/>
                  </a:lnTo>
                  <a:lnTo>
                    <a:pt x="1284" y="18"/>
                  </a:lnTo>
                  <a:lnTo>
                    <a:pt x="1296" y="0"/>
                  </a:lnTo>
                </a:path>
              </a:pathLst>
            </a:custGeom>
            <a:noFill/>
            <a:ln w="3810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7" name="Line 57"/>
            <p:cNvSpPr>
              <a:spLocks noChangeShapeType="1"/>
            </p:cNvSpPr>
            <p:nvPr/>
          </p:nvSpPr>
          <p:spPr bwMode="auto">
            <a:xfrm flipV="1">
              <a:off x="5800725" y="2590800"/>
              <a:ext cx="19050" cy="19050"/>
            </a:xfrm>
            <a:prstGeom prst="line">
              <a:avLst/>
            </a:prstGeom>
            <a:noFill/>
            <a:ln w="12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8" name="Rectangle 58"/>
            <p:cNvSpPr>
              <a:spLocks noChangeArrowheads="1"/>
            </p:cNvSpPr>
            <p:nvPr/>
          </p:nvSpPr>
          <p:spPr bwMode="auto">
            <a:xfrm>
              <a:off x="1685925" y="4410075"/>
              <a:ext cx="4133850" cy="13620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59" name="Rectangle 59"/>
            <p:cNvSpPr>
              <a:spLocks noChangeArrowheads="1"/>
            </p:cNvSpPr>
            <p:nvPr/>
          </p:nvSpPr>
          <p:spPr bwMode="auto">
            <a:xfrm>
              <a:off x="1685925" y="4410075"/>
              <a:ext cx="4133850" cy="13620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0" name="Freeform 60"/>
            <p:cNvSpPr>
              <a:spLocks/>
            </p:cNvSpPr>
            <p:nvPr/>
          </p:nvSpPr>
          <p:spPr bwMode="auto">
            <a:xfrm>
              <a:off x="1685925" y="4410075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61" name="Freeform 61"/>
            <p:cNvSpPr>
              <a:spLocks/>
            </p:cNvSpPr>
            <p:nvPr/>
          </p:nvSpPr>
          <p:spPr bwMode="auto">
            <a:xfrm>
              <a:off x="2495550" y="4410075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2" name="Freeform 62"/>
            <p:cNvSpPr>
              <a:spLocks/>
            </p:cNvSpPr>
            <p:nvPr/>
          </p:nvSpPr>
          <p:spPr bwMode="auto">
            <a:xfrm>
              <a:off x="3305175" y="4410075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3" name="Freeform 63"/>
            <p:cNvSpPr>
              <a:spLocks/>
            </p:cNvSpPr>
            <p:nvPr/>
          </p:nvSpPr>
          <p:spPr bwMode="auto">
            <a:xfrm>
              <a:off x="4114800" y="4410075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4" name="Freeform 64"/>
            <p:cNvSpPr>
              <a:spLocks/>
            </p:cNvSpPr>
            <p:nvPr/>
          </p:nvSpPr>
          <p:spPr bwMode="auto">
            <a:xfrm>
              <a:off x="4924425" y="4410075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5" name="Freeform 65"/>
            <p:cNvSpPr>
              <a:spLocks/>
            </p:cNvSpPr>
            <p:nvPr/>
          </p:nvSpPr>
          <p:spPr bwMode="auto">
            <a:xfrm>
              <a:off x="5734050" y="4410075"/>
              <a:ext cx="1588" cy="1362075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43">
                  <a:moveTo>
                    <a:pt x="0" y="1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6" name="Freeform 66"/>
            <p:cNvSpPr>
              <a:spLocks/>
            </p:cNvSpPr>
            <p:nvPr/>
          </p:nvSpPr>
          <p:spPr bwMode="auto">
            <a:xfrm>
              <a:off x="1685925" y="5772150"/>
              <a:ext cx="41338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4" y="0"/>
                </a:cxn>
                <a:cxn ang="0">
                  <a:pos x="434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7" name="Freeform 67"/>
            <p:cNvSpPr>
              <a:spLocks/>
            </p:cNvSpPr>
            <p:nvPr/>
          </p:nvSpPr>
          <p:spPr bwMode="auto">
            <a:xfrm>
              <a:off x="1685925" y="5086350"/>
              <a:ext cx="41338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4" y="0"/>
                </a:cxn>
                <a:cxn ang="0">
                  <a:pos x="434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8" name="Freeform 68"/>
            <p:cNvSpPr>
              <a:spLocks/>
            </p:cNvSpPr>
            <p:nvPr/>
          </p:nvSpPr>
          <p:spPr bwMode="auto">
            <a:xfrm>
              <a:off x="1685925" y="4410075"/>
              <a:ext cx="41338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4" y="0"/>
                </a:cxn>
                <a:cxn ang="0">
                  <a:pos x="434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69" name="Line 69"/>
            <p:cNvSpPr>
              <a:spLocks noChangeShapeType="1"/>
            </p:cNvSpPr>
            <p:nvPr/>
          </p:nvSpPr>
          <p:spPr bwMode="auto">
            <a:xfrm>
              <a:off x="1685925" y="4410075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70" name="Line 70"/>
            <p:cNvSpPr>
              <a:spLocks noChangeShapeType="1"/>
            </p:cNvSpPr>
            <p:nvPr/>
          </p:nvSpPr>
          <p:spPr bwMode="auto">
            <a:xfrm>
              <a:off x="1685925" y="5772150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71" name="Line 71"/>
            <p:cNvSpPr>
              <a:spLocks noChangeShapeType="1"/>
            </p:cNvSpPr>
            <p:nvPr/>
          </p:nvSpPr>
          <p:spPr bwMode="auto">
            <a:xfrm flipV="1">
              <a:off x="5819775" y="4410075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72" name="Line 72"/>
            <p:cNvSpPr>
              <a:spLocks noChangeShapeType="1"/>
            </p:cNvSpPr>
            <p:nvPr/>
          </p:nvSpPr>
          <p:spPr bwMode="auto">
            <a:xfrm flipV="1">
              <a:off x="1685925" y="4410075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73" name="Line 73"/>
            <p:cNvSpPr>
              <a:spLocks noChangeShapeType="1"/>
            </p:cNvSpPr>
            <p:nvPr/>
          </p:nvSpPr>
          <p:spPr bwMode="auto">
            <a:xfrm>
              <a:off x="1685925" y="5772150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74" name="Line 74"/>
            <p:cNvSpPr>
              <a:spLocks noChangeShapeType="1"/>
            </p:cNvSpPr>
            <p:nvPr/>
          </p:nvSpPr>
          <p:spPr bwMode="auto">
            <a:xfrm flipV="1">
              <a:off x="1685925" y="4410075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75" name="Line 75"/>
            <p:cNvSpPr>
              <a:spLocks noChangeShapeType="1"/>
            </p:cNvSpPr>
            <p:nvPr/>
          </p:nvSpPr>
          <p:spPr bwMode="auto">
            <a:xfrm flipV="1">
              <a:off x="1685925" y="57245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76" name="Line 76"/>
            <p:cNvSpPr>
              <a:spLocks noChangeShapeType="1"/>
            </p:cNvSpPr>
            <p:nvPr/>
          </p:nvSpPr>
          <p:spPr bwMode="auto">
            <a:xfrm>
              <a:off x="1685925" y="44100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77" name="Rectangle 77"/>
            <p:cNvSpPr>
              <a:spLocks noChangeArrowheads="1"/>
            </p:cNvSpPr>
            <p:nvPr/>
          </p:nvSpPr>
          <p:spPr bwMode="auto">
            <a:xfrm>
              <a:off x="1638300" y="5800725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78" name="Line 78"/>
            <p:cNvSpPr>
              <a:spLocks noChangeShapeType="1"/>
            </p:cNvSpPr>
            <p:nvPr/>
          </p:nvSpPr>
          <p:spPr bwMode="auto">
            <a:xfrm flipV="1">
              <a:off x="2495550" y="57245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79" name="Line 79"/>
            <p:cNvSpPr>
              <a:spLocks noChangeShapeType="1"/>
            </p:cNvSpPr>
            <p:nvPr/>
          </p:nvSpPr>
          <p:spPr bwMode="auto">
            <a:xfrm>
              <a:off x="2495550" y="44100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80" name="Rectangle 80"/>
            <p:cNvSpPr>
              <a:spLocks noChangeArrowheads="1"/>
            </p:cNvSpPr>
            <p:nvPr/>
          </p:nvSpPr>
          <p:spPr bwMode="auto">
            <a:xfrm>
              <a:off x="2400300" y="5800725"/>
              <a:ext cx="18915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50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81" name="Line 81"/>
            <p:cNvSpPr>
              <a:spLocks noChangeShapeType="1"/>
            </p:cNvSpPr>
            <p:nvPr/>
          </p:nvSpPr>
          <p:spPr bwMode="auto">
            <a:xfrm flipV="1">
              <a:off x="3305175" y="57245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82" name="Line 82"/>
            <p:cNvSpPr>
              <a:spLocks noChangeShapeType="1"/>
            </p:cNvSpPr>
            <p:nvPr/>
          </p:nvSpPr>
          <p:spPr bwMode="auto">
            <a:xfrm>
              <a:off x="3305175" y="44100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83" name="Rectangle 83"/>
            <p:cNvSpPr>
              <a:spLocks noChangeArrowheads="1"/>
            </p:cNvSpPr>
            <p:nvPr/>
          </p:nvSpPr>
          <p:spPr bwMode="auto">
            <a:xfrm>
              <a:off x="3181350" y="5800725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100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84" name="Line 84"/>
            <p:cNvSpPr>
              <a:spLocks noChangeShapeType="1"/>
            </p:cNvSpPr>
            <p:nvPr/>
          </p:nvSpPr>
          <p:spPr bwMode="auto">
            <a:xfrm flipV="1">
              <a:off x="4114800" y="57245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85" name="Line 85"/>
            <p:cNvSpPr>
              <a:spLocks noChangeShapeType="1"/>
            </p:cNvSpPr>
            <p:nvPr/>
          </p:nvSpPr>
          <p:spPr bwMode="auto">
            <a:xfrm>
              <a:off x="4114800" y="44100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86" name="Rectangle 86"/>
            <p:cNvSpPr>
              <a:spLocks noChangeArrowheads="1"/>
            </p:cNvSpPr>
            <p:nvPr/>
          </p:nvSpPr>
          <p:spPr bwMode="auto">
            <a:xfrm>
              <a:off x="3990975" y="5800725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150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87" name="Line 87"/>
            <p:cNvSpPr>
              <a:spLocks noChangeShapeType="1"/>
            </p:cNvSpPr>
            <p:nvPr/>
          </p:nvSpPr>
          <p:spPr bwMode="auto">
            <a:xfrm flipV="1">
              <a:off x="4924425" y="57245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88" name="Line 88"/>
            <p:cNvSpPr>
              <a:spLocks noChangeShapeType="1"/>
            </p:cNvSpPr>
            <p:nvPr/>
          </p:nvSpPr>
          <p:spPr bwMode="auto">
            <a:xfrm>
              <a:off x="4924425" y="44100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89" name="Rectangle 89"/>
            <p:cNvSpPr>
              <a:spLocks noChangeArrowheads="1"/>
            </p:cNvSpPr>
            <p:nvPr/>
          </p:nvSpPr>
          <p:spPr bwMode="auto">
            <a:xfrm>
              <a:off x="4781550" y="5800725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200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90" name="Line 90"/>
            <p:cNvSpPr>
              <a:spLocks noChangeShapeType="1"/>
            </p:cNvSpPr>
            <p:nvPr/>
          </p:nvSpPr>
          <p:spPr bwMode="auto">
            <a:xfrm flipV="1">
              <a:off x="5734050" y="57245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91" name="Line 91"/>
            <p:cNvSpPr>
              <a:spLocks noChangeShapeType="1"/>
            </p:cNvSpPr>
            <p:nvPr/>
          </p:nvSpPr>
          <p:spPr bwMode="auto">
            <a:xfrm>
              <a:off x="5734050" y="4410075"/>
              <a:ext cx="1588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92" name="Rectangle 92"/>
            <p:cNvSpPr>
              <a:spLocks noChangeArrowheads="1"/>
            </p:cNvSpPr>
            <p:nvPr/>
          </p:nvSpPr>
          <p:spPr bwMode="auto">
            <a:xfrm>
              <a:off x="5591175" y="5800725"/>
              <a:ext cx="2837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250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93" name="Line 93"/>
            <p:cNvSpPr>
              <a:spLocks noChangeShapeType="1"/>
            </p:cNvSpPr>
            <p:nvPr/>
          </p:nvSpPr>
          <p:spPr bwMode="auto">
            <a:xfrm>
              <a:off x="1685925" y="57721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94" name="Line 94"/>
            <p:cNvSpPr>
              <a:spLocks noChangeShapeType="1"/>
            </p:cNvSpPr>
            <p:nvPr/>
          </p:nvSpPr>
          <p:spPr bwMode="auto">
            <a:xfrm flipH="1">
              <a:off x="5772150" y="57721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95" name="Rectangle 95"/>
            <p:cNvSpPr>
              <a:spLocks noChangeArrowheads="1"/>
            </p:cNvSpPr>
            <p:nvPr/>
          </p:nvSpPr>
          <p:spPr bwMode="auto">
            <a:xfrm>
              <a:off x="1552575" y="5667375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96" name="Line 96"/>
            <p:cNvSpPr>
              <a:spLocks noChangeShapeType="1"/>
            </p:cNvSpPr>
            <p:nvPr/>
          </p:nvSpPr>
          <p:spPr bwMode="auto">
            <a:xfrm>
              <a:off x="1685925" y="50863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897" name="Line 97"/>
            <p:cNvSpPr>
              <a:spLocks noChangeShapeType="1"/>
            </p:cNvSpPr>
            <p:nvPr/>
          </p:nvSpPr>
          <p:spPr bwMode="auto">
            <a:xfrm flipH="1">
              <a:off x="5772150" y="50863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98" name="Rectangle 98"/>
            <p:cNvSpPr>
              <a:spLocks noChangeArrowheads="1"/>
            </p:cNvSpPr>
            <p:nvPr/>
          </p:nvSpPr>
          <p:spPr bwMode="auto">
            <a:xfrm>
              <a:off x="1581150" y="4981575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99" name="Line 99"/>
            <p:cNvSpPr>
              <a:spLocks noChangeShapeType="1"/>
            </p:cNvSpPr>
            <p:nvPr/>
          </p:nvSpPr>
          <p:spPr bwMode="auto">
            <a:xfrm>
              <a:off x="1685925" y="4410075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900" name="Line 100"/>
            <p:cNvSpPr>
              <a:spLocks noChangeShapeType="1"/>
            </p:cNvSpPr>
            <p:nvPr/>
          </p:nvSpPr>
          <p:spPr bwMode="auto">
            <a:xfrm flipH="1">
              <a:off x="5772150" y="44100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01" name="Rectangle 101"/>
            <p:cNvSpPr>
              <a:spLocks noChangeArrowheads="1"/>
            </p:cNvSpPr>
            <p:nvPr/>
          </p:nvSpPr>
          <p:spPr bwMode="auto">
            <a:xfrm>
              <a:off x="1552575" y="4305300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902" name="Line 102"/>
            <p:cNvSpPr>
              <a:spLocks noChangeShapeType="1"/>
            </p:cNvSpPr>
            <p:nvPr/>
          </p:nvSpPr>
          <p:spPr bwMode="auto">
            <a:xfrm>
              <a:off x="1685925" y="4410075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03" name="Line 103"/>
            <p:cNvSpPr>
              <a:spLocks noChangeShapeType="1"/>
            </p:cNvSpPr>
            <p:nvPr/>
          </p:nvSpPr>
          <p:spPr bwMode="auto">
            <a:xfrm>
              <a:off x="1685925" y="5772150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04" name="Line 104"/>
            <p:cNvSpPr>
              <a:spLocks noChangeShapeType="1"/>
            </p:cNvSpPr>
            <p:nvPr/>
          </p:nvSpPr>
          <p:spPr bwMode="auto">
            <a:xfrm flipV="1">
              <a:off x="5819775" y="4410075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05" name="Line 105"/>
            <p:cNvSpPr>
              <a:spLocks noChangeShapeType="1"/>
            </p:cNvSpPr>
            <p:nvPr/>
          </p:nvSpPr>
          <p:spPr bwMode="auto">
            <a:xfrm flipV="1">
              <a:off x="1685925" y="4410075"/>
              <a:ext cx="1588" cy="13620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76906" name="Freeform 106"/>
            <p:cNvSpPr>
              <a:spLocks/>
            </p:cNvSpPr>
            <p:nvPr/>
          </p:nvSpPr>
          <p:spPr bwMode="auto">
            <a:xfrm>
              <a:off x="1685925" y="4476750"/>
              <a:ext cx="2057400" cy="1209675"/>
            </a:xfrm>
            <a:custGeom>
              <a:avLst/>
              <a:gdLst/>
              <a:ahLst/>
              <a:cxnLst>
                <a:cxn ang="0">
                  <a:pos x="18" y="150"/>
                </a:cxn>
                <a:cxn ang="0">
                  <a:pos x="48" y="606"/>
                </a:cxn>
                <a:cxn ang="0">
                  <a:pos x="78" y="582"/>
                </a:cxn>
                <a:cxn ang="0">
                  <a:pos x="108" y="126"/>
                </a:cxn>
                <a:cxn ang="0">
                  <a:pos x="138" y="60"/>
                </a:cxn>
                <a:cxn ang="0">
                  <a:pos x="168" y="504"/>
                </a:cxn>
                <a:cxn ang="0">
                  <a:pos x="204" y="666"/>
                </a:cxn>
                <a:cxn ang="0">
                  <a:pos x="234" y="246"/>
                </a:cxn>
                <a:cxn ang="0">
                  <a:pos x="264" y="12"/>
                </a:cxn>
                <a:cxn ang="0">
                  <a:pos x="294" y="384"/>
                </a:cxn>
                <a:cxn ang="0">
                  <a:pos x="324" y="696"/>
                </a:cxn>
                <a:cxn ang="0">
                  <a:pos x="354" y="390"/>
                </a:cxn>
                <a:cxn ang="0">
                  <a:pos x="384" y="24"/>
                </a:cxn>
                <a:cxn ang="0">
                  <a:pos x="414" y="264"/>
                </a:cxn>
                <a:cxn ang="0">
                  <a:pos x="444" y="678"/>
                </a:cxn>
                <a:cxn ang="0">
                  <a:pos x="474" y="528"/>
                </a:cxn>
                <a:cxn ang="0">
                  <a:pos x="510" y="84"/>
                </a:cxn>
                <a:cxn ang="0">
                  <a:pos x="540" y="156"/>
                </a:cxn>
                <a:cxn ang="0">
                  <a:pos x="570" y="618"/>
                </a:cxn>
                <a:cxn ang="0">
                  <a:pos x="600" y="642"/>
                </a:cxn>
                <a:cxn ang="0">
                  <a:pos x="630" y="192"/>
                </a:cxn>
                <a:cxn ang="0">
                  <a:pos x="660" y="84"/>
                </a:cxn>
                <a:cxn ang="0">
                  <a:pos x="690" y="522"/>
                </a:cxn>
                <a:cxn ang="0">
                  <a:pos x="720" y="720"/>
                </a:cxn>
                <a:cxn ang="0">
                  <a:pos x="750" y="330"/>
                </a:cxn>
                <a:cxn ang="0">
                  <a:pos x="786" y="54"/>
                </a:cxn>
                <a:cxn ang="0">
                  <a:pos x="816" y="402"/>
                </a:cxn>
                <a:cxn ang="0">
                  <a:pos x="846" y="744"/>
                </a:cxn>
                <a:cxn ang="0">
                  <a:pos x="876" y="474"/>
                </a:cxn>
                <a:cxn ang="0">
                  <a:pos x="906" y="78"/>
                </a:cxn>
                <a:cxn ang="0">
                  <a:pos x="936" y="282"/>
                </a:cxn>
                <a:cxn ang="0">
                  <a:pos x="966" y="714"/>
                </a:cxn>
                <a:cxn ang="0">
                  <a:pos x="996" y="606"/>
                </a:cxn>
                <a:cxn ang="0">
                  <a:pos x="1026" y="150"/>
                </a:cxn>
                <a:cxn ang="0">
                  <a:pos x="1062" y="174"/>
                </a:cxn>
                <a:cxn ang="0">
                  <a:pos x="1092" y="642"/>
                </a:cxn>
                <a:cxn ang="0">
                  <a:pos x="1122" y="708"/>
                </a:cxn>
                <a:cxn ang="0">
                  <a:pos x="1152" y="264"/>
                </a:cxn>
                <a:cxn ang="0">
                  <a:pos x="1182" y="108"/>
                </a:cxn>
                <a:cxn ang="0">
                  <a:pos x="1212" y="528"/>
                </a:cxn>
                <a:cxn ang="0">
                  <a:pos x="1242" y="762"/>
                </a:cxn>
                <a:cxn ang="0">
                  <a:pos x="1272" y="396"/>
                </a:cxn>
              </a:cxnLst>
              <a:rect l="0" t="0" r="r" b="b"/>
              <a:pathLst>
                <a:path w="1296" h="762">
                  <a:moveTo>
                    <a:pt x="0" y="0"/>
                  </a:moveTo>
                  <a:lnTo>
                    <a:pt x="6" y="36"/>
                  </a:lnTo>
                  <a:lnTo>
                    <a:pt x="18" y="150"/>
                  </a:lnTo>
                  <a:lnTo>
                    <a:pt x="30" y="306"/>
                  </a:lnTo>
                  <a:lnTo>
                    <a:pt x="36" y="474"/>
                  </a:lnTo>
                  <a:lnTo>
                    <a:pt x="48" y="606"/>
                  </a:lnTo>
                  <a:lnTo>
                    <a:pt x="60" y="678"/>
                  </a:lnTo>
                  <a:lnTo>
                    <a:pt x="66" y="672"/>
                  </a:lnTo>
                  <a:lnTo>
                    <a:pt x="78" y="582"/>
                  </a:lnTo>
                  <a:lnTo>
                    <a:pt x="90" y="444"/>
                  </a:lnTo>
                  <a:lnTo>
                    <a:pt x="102" y="276"/>
                  </a:lnTo>
                  <a:lnTo>
                    <a:pt x="108" y="126"/>
                  </a:lnTo>
                  <a:lnTo>
                    <a:pt x="120" y="24"/>
                  </a:lnTo>
                  <a:lnTo>
                    <a:pt x="132" y="0"/>
                  </a:lnTo>
                  <a:lnTo>
                    <a:pt x="138" y="60"/>
                  </a:lnTo>
                  <a:lnTo>
                    <a:pt x="150" y="180"/>
                  </a:lnTo>
                  <a:lnTo>
                    <a:pt x="162" y="342"/>
                  </a:lnTo>
                  <a:lnTo>
                    <a:pt x="168" y="504"/>
                  </a:lnTo>
                  <a:lnTo>
                    <a:pt x="180" y="630"/>
                  </a:lnTo>
                  <a:lnTo>
                    <a:pt x="192" y="690"/>
                  </a:lnTo>
                  <a:lnTo>
                    <a:pt x="204" y="666"/>
                  </a:lnTo>
                  <a:lnTo>
                    <a:pt x="210" y="564"/>
                  </a:lnTo>
                  <a:lnTo>
                    <a:pt x="222" y="414"/>
                  </a:lnTo>
                  <a:lnTo>
                    <a:pt x="234" y="246"/>
                  </a:lnTo>
                  <a:lnTo>
                    <a:pt x="240" y="108"/>
                  </a:lnTo>
                  <a:lnTo>
                    <a:pt x="252" y="18"/>
                  </a:lnTo>
                  <a:lnTo>
                    <a:pt x="264" y="12"/>
                  </a:lnTo>
                  <a:lnTo>
                    <a:pt x="270" y="84"/>
                  </a:lnTo>
                  <a:lnTo>
                    <a:pt x="282" y="222"/>
                  </a:lnTo>
                  <a:lnTo>
                    <a:pt x="294" y="384"/>
                  </a:lnTo>
                  <a:lnTo>
                    <a:pt x="306" y="540"/>
                  </a:lnTo>
                  <a:lnTo>
                    <a:pt x="312" y="654"/>
                  </a:lnTo>
                  <a:lnTo>
                    <a:pt x="324" y="696"/>
                  </a:lnTo>
                  <a:lnTo>
                    <a:pt x="336" y="660"/>
                  </a:lnTo>
                  <a:lnTo>
                    <a:pt x="342" y="546"/>
                  </a:lnTo>
                  <a:lnTo>
                    <a:pt x="354" y="390"/>
                  </a:lnTo>
                  <a:lnTo>
                    <a:pt x="366" y="228"/>
                  </a:lnTo>
                  <a:lnTo>
                    <a:pt x="372" y="90"/>
                  </a:lnTo>
                  <a:lnTo>
                    <a:pt x="384" y="24"/>
                  </a:lnTo>
                  <a:lnTo>
                    <a:pt x="396" y="30"/>
                  </a:lnTo>
                  <a:lnTo>
                    <a:pt x="408" y="120"/>
                  </a:lnTo>
                  <a:lnTo>
                    <a:pt x="414" y="264"/>
                  </a:lnTo>
                  <a:lnTo>
                    <a:pt x="426" y="426"/>
                  </a:lnTo>
                  <a:lnTo>
                    <a:pt x="438" y="582"/>
                  </a:lnTo>
                  <a:lnTo>
                    <a:pt x="444" y="678"/>
                  </a:lnTo>
                  <a:lnTo>
                    <a:pt x="456" y="708"/>
                  </a:lnTo>
                  <a:lnTo>
                    <a:pt x="468" y="654"/>
                  </a:lnTo>
                  <a:lnTo>
                    <a:pt x="474" y="528"/>
                  </a:lnTo>
                  <a:lnTo>
                    <a:pt x="486" y="366"/>
                  </a:lnTo>
                  <a:lnTo>
                    <a:pt x="498" y="204"/>
                  </a:lnTo>
                  <a:lnTo>
                    <a:pt x="510" y="84"/>
                  </a:lnTo>
                  <a:lnTo>
                    <a:pt x="516" y="30"/>
                  </a:lnTo>
                  <a:lnTo>
                    <a:pt x="528" y="54"/>
                  </a:lnTo>
                  <a:lnTo>
                    <a:pt x="540" y="156"/>
                  </a:lnTo>
                  <a:lnTo>
                    <a:pt x="546" y="306"/>
                  </a:lnTo>
                  <a:lnTo>
                    <a:pt x="558" y="474"/>
                  </a:lnTo>
                  <a:lnTo>
                    <a:pt x="570" y="618"/>
                  </a:lnTo>
                  <a:lnTo>
                    <a:pt x="582" y="708"/>
                  </a:lnTo>
                  <a:lnTo>
                    <a:pt x="588" y="714"/>
                  </a:lnTo>
                  <a:lnTo>
                    <a:pt x="600" y="642"/>
                  </a:lnTo>
                  <a:lnTo>
                    <a:pt x="612" y="510"/>
                  </a:lnTo>
                  <a:lnTo>
                    <a:pt x="618" y="348"/>
                  </a:lnTo>
                  <a:lnTo>
                    <a:pt x="630" y="192"/>
                  </a:lnTo>
                  <a:lnTo>
                    <a:pt x="642" y="78"/>
                  </a:lnTo>
                  <a:lnTo>
                    <a:pt x="648" y="42"/>
                  </a:lnTo>
                  <a:lnTo>
                    <a:pt x="660" y="84"/>
                  </a:lnTo>
                  <a:lnTo>
                    <a:pt x="672" y="198"/>
                  </a:lnTo>
                  <a:lnTo>
                    <a:pt x="684" y="354"/>
                  </a:lnTo>
                  <a:lnTo>
                    <a:pt x="690" y="522"/>
                  </a:lnTo>
                  <a:lnTo>
                    <a:pt x="702" y="654"/>
                  </a:lnTo>
                  <a:lnTo>
                    <a:pt x="714" y="726"/>
                  </a:lnTo>
                  <a:lnTo>
                    <a:pt x="720" y="720"/>
                  </a:lnTo>
                  <a:lnTo>
                    <a:pt x="732" y="636"/>
                  </a:lnTo>
                  <a:lnTo>
                    <a:pt x="744" y="492"/>
                  </a:lnTo>
                  <a:lnTo>
                    <a:pt x="750" y="330"/>
                  </a:lnTo>
                  <a:lnTo>
                    <a:pt x="762" y="180"/>
                  </a:lnTo>
                  <a:lnTo>
                    <a:pt x="774" y="78"/>
                  </a:lnTo>
                  <a:lnTo>
                    <a:pt x="786" y="54"/>
                  </a:lnTo>
                  <a:lnTo>
                    <a:pt x="792" y="114"/>
                  </a:lnTo>
                  <a:lnTo>
                    <a:pt x="804" y="240"/>
                  </a:lnTo>
                  <a:lnTo>
                    <a:pt x="816" y="402"/>
                  </a:lnTo>
                  <a:lnTo>
                    <a:pt x="822" y="564"/>
                  </a:lnTo>
                  <a:lnTo>
                    <a:pt x="834" y="690"/>
                  </a:lnTo>
                  <a:lnTo>
                    <a:pt x="846" y="744"/>
                  </a:lnTo>
                  <a:lnTo>
                    <a:pt x="852" y="720"/>
                  </a:lnTo>
                  <a:lnTo>
                    <a:pt x="864" y="624"/>
                  </a:lnTo>
                  <a:lnTo>
                    <a:pt x="876" y="474"/>
                  </a:lnTo>
                  <a:lnTo>
                    <a:pt x="888" y="306"/>
                  </a:lnTo>
                  <a:lnTo>
                    <a:pt x="894" y="168"/>
                  </a:lnTo>
                  <a:lnTo>
                    <a:pt x="906" y="78"/>
                  </a:lnTo>
                  <a:lnTo>
                    <a:pt x="918" y="72"/>
                  </a:lnTo>
                  <a:lnTo>
                    <a:pt x="924" y="144"/>
                  </a:lnTo>
                  <a:lnTo>
                    <a:pt x="936" y="282"/>
                  </a:lnTo>
                  <a:lnTo>
                    <a:pt x="948" y="444"/>
                  </a:lnTo>
                  <a:lnTo>
                    <a:pt x="954" y="606"/>
                  </a:lnTo>
                  <a:lnTo>
                    <a:pt x="966" y="714"/>
                  </a:lnTo>
                  <a:lnTo>
                    <a:pt x="978" y="756"/>
                  </a:lnTo>
                  <a:lnTo>
                    <a:pt x="990" y="720"/>
                  </a:lnTo>
                  <a:lnTo>
                    <a:pt x="996" y="606"/>
                  </a:lnTo>
                  <a:lnTo>
                    <a:pt x="1008" y="450"/>
                  </a:lnTo>
                  <a:lnTo>
                    <a:pt x="1020" y="288"/>
                  </a:lnTo>
                  <a:lnTo>
                    <a:pt x="1026" y="150"/>
                  </a:lnTo>
                  <a:lnTo>
                    <a:pt x="1038" y="84"/>
                  </a:lnTo>
                  <a:lnTo>
                    <a:pt x="1050" y="90"/>
                  </a:lnTo>
                  <a:lnTo>
                    <a:pt x="1062" y="174"/>
                  </a:lnTo>
                  <a:lnTo>
                    <a:pt x="1068" y="318"/>
                  </a:lnTo>
                  <a:lnTo>
                    <a:pt x="1080" y="486"/>
                  </a:lnTo>
                  <a:lnTo>
                    <a:pt x="1092" y="642"/>
                  </a:lnTo>
                  <a:lnTo>
                    <a:pt x="1098" y="738"/>
                  </a:lnTo>
                  <a:lnTo>
                    <a:pt x="1110" y="762"/>
                  </a:lnTo>
                  <a:lnTo>
                    <a:pt x="1122" y="708"/>
                  </a:lnTo>
                  <a:lnTo>
                    <a:pt x="1128" y="588"/>
                  </a:lnTo>
                  <a:lnTo>
                    <a:pt x="1140" y="426"/>
                  </a:lnTo>
                  <a:lnTo>
                    <a:pt x="1152" y="264"/>
                  </a:lnTo>
                  <a:lnTo>
                    <a:pt x="1164" y="138"/>
                  </a:lnTo>
                  <a:lnTo>
                    <a:pt x="1170" y="84"/>
                  </a:lnTo>
                  <a:lnTo>
                    <a:pt x="1182" y="108"/>
                  </a:lnTo>
                  <a:lnTo>
                    <a:pt x="1194" y="210"/>
                  </a:lnTo>
                  <a:lnTo>
                    <a:pt x="1200" y="360"/>
                  </a:lnTo>
                  <a:lnTo>
                    <a:pt x="1212" y="528"/>
                  </a:lnTo>
                  <a:lnTo>
                    <a:pt x="1224" y="666"/>
                  </a:lnTo>
                  <a:lnTo>
                    <a:pt x="1230" y="756"/>
                  </a:lnTo>
                  <a:lnTo>
                    <a:pt x="1242" y="762"/>
                  </a:lnTo>
                  <a:lnTo>
                    <a:pt x="1254" y="690"/>
                  </a:lnTo>
                  <a:lnTo>
                    <a:pt x="1266" y="558"/>
                  </a:lnTo>
                  <a:lnTo>
                    <a:pt x="1272" y="396"/>
                  </a:lnTo>
                  <a:lnTo>
                    <a:pt x="1284" y="234"/>
                  </a:lnTo>
                  <a:lnTo>
                    <a:pt x="1296" y="126"/>
                  </a:lnTo>
                </a:path>
              </a:pathLst>
            </a:custGeom>
            <a:noFill/>
            <a:ln w="3810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07" name="Freeform 107"/>
            <p:cNvSpPr>
              <a:spLocks/>
            </p:cNvSpPr>
            <p:nvPr/>
          </p:nvSpPr>
          <p:spPr bwMode="auto">
            <a:xfrm>
              <a:off x="3743325" y="4476750"/>
              <a:ext cx="2057400" cy="1209675"/>
            </a:xfrm>
            <a:custGeom>
              <a:avLst/>
              <a:gdLst/>
              <a:ahLst/>
              <a:cxnLst>
                <a:cxn ang="0">
                  <a:pos x="18" y="126"/>
                </a:cxn>
                <a:cxn ang="0">
                  <a:pos x="48" y="558"/>
                </a:cxn>
                <a:cxn ang="0">
                  <a:pos x="78" y="756"/>
                </a:cxn>
                <a:cxn ang="0">
                  <a:pos x="108" y="360"/>
                </a:cxn>
                <a:cxn ang="0">
                  <a:pos x="138" y="84"/>
                </a:cxn>
                <a:cxn ang="0">
                  <a:pos x="174" y="426"/>
                </a:cxn>
                <a:cxn ang="0">
                  <a:pos x="204" y="762"/>
                </a:cxn>
                <a:cxn ang="0">
                  <a:pos x="234" y="486"/>
                </a:cxn>
                <a:cxn ang="0">
                  <a:pos x="264" y="90"/>
                </a:cxn>
                <a:cxn ang="0">
                  <a:pos x="294" y="288"/>
                </a:cxn>
                <a:cxn ang="0">
                  <a:pos x="324" y="720"/>
                </a:cxn>
                <a:cxn ang="0">
                  <a:pos x="354" y="606"/>
                </a:cxn>
                <a:cxn ang="0">
                  <a:pos x="384" y="144"/>
                </a:cxn>
                <a:cxn ang="0">
                  <a:pos x="414" y="168"/>
                </a:cxn>
                <a:cxn ang="0">
                  <a:pos x="450" y="624"/>
                </a:cxn>
                <a:cxn ang="0">
                  <a:pos x="480" y="690"/>
                </a:cxn>
                <a:cxn ang="0">
                  <a:pos x="510" y="240"/>
                </a:cxn>
                <a:cxn ang="0">
                  <a:pos x="540" y="78"/>
                </a:cxn>
                <a:cxn ang="0">
                  <a:pos x="570" y="492"/>
                </a:cxn>
                <a:cxn ang="0">
                  <a:pos x="600" y="726"/>
                </a:cxn>
                <a:cxn ang="0">
                  <a:pos x="630" y="354"/>
                </a:cxn>
                <a:cxn ang="0">
                  <a:pos x="660" y="42"/>
                </a:cxn>
                <a:cxn ang="0">
                  <a:pos x="690" y="348"/>
                </a:cxn>
                <a:cxn ang="0">
                  <a:pos x="720" y="714"/>
                </a:cxn>
                <a:cxn ang="0">
                  <a:pos x="756" y="474"/>
                </a:cxn>
                <a:cxn ang="0">
                  <a:pos x="786" y="54"/>
                </a:cxn>
                <a:cxn ang="0">
                  <a:pos x="816" y="204"/>
                </a:cxn>
                <a:cxn ang="0">
                  <a:pos x="846" y="654"/>
                </a:cxn>
                <a:cxn ang="0">
                  <a:pos x="876" y="582"/>
                </a:cxn>
                <a:cxn ang="0">
                  <a:pos x="906" y="120"/>
                </a:cxn>
                <a:cxn ang="0">
                  <a:pos x="936" y="90"/>
                </a:cxn>
                <a:cxn ang="0">
                  <a:pos x="966" y="546"/>
                </a:cxn>
                <a:cxn ang="0">
                  <a:pos x="996" y="654"/>
                </a:cxn>
                <a:cxn ang="0">
                  <a:pos x="1032" y="222"/>
                </a:cxn>
                <a:cxn ang="0">
                  <a:pos x="1062" y="18"/>
                </a:cxn>
                <a:cxn ang="0">
                  <a:pos x="1092" y="414"/>
                </a:cxn>
                <a:cxn ang="0">
                  <a:pos x="1122" y="690"/>
                </a:cxn>
                <a:cxn ang="0">
                  <a:pos x="1152" y="342"/>
                </a:cxn>
                <a:cxn ang="0">
                  <a:pos x="1182" y="0"/>
                </a:cxn>
                <a:cxn ang="0">
                  <a:pos x="1212" y="276"/>
                </a:cxn>
                <a:cxn ang="0">
                  <a:pos x="1242" y="672"/>
                </a:cxn>
                <a:cxn ang="0">
                  <a:pos x="1272" y="474"/>
                </a:cxn>
              </a:cxnLst>
              <a:rect l="0" t="0" r="r" b="b"/>
              <a:pathLst>
                <a:path w="1296" h="762">
                  <a:moveTo>
                    <a:pt x="0" y="126"/>
                  </a:moveTo>
                  <a:lnTo>
                    <a:pt x="6" y="84"/>
                  </a:lnTo>
                  <a:lnTo>
                    <a:pt x="18" y="126"/>
                  </a:lnTo>
                  <a:lnTo>
                    <a:pt x="30" y="234"/>
                  </a:lnTo>
                  <a:lnTo>
                    <a:pt x="36" y="396"/>
                  </a:lnTo>
                  <a:lnTo>
                    <a:pt x="48" y="558"/>
                  </a:lnTo>
                  <a:lnTo>
                    <a:pt x="60" y="690"/>
                  </a:lnTo>
                  <a:lnTo>
                    <a:pt x="72" y="762"/>
                  </a:lnTo>
                  <a:lnTo>
                    <a:pt x="78" y="756"/>
                  </a:lnTo>
                  <a:lnTo>
                    <a:pt x="90" y="666"/>
                  </a:lnTo>
                  <a:lnTo>
                    <a:pt x="102" y="528"/>
                  </a:lnTo>
                  <a:lnTo>
                    <a:pt x="108" y="360"/>
                  </a:lnTo>
                  <a:lnTo>
                    <a:pt x="120" y="210"/>
                  </a:lnTo>
                  <a:lnTo>
                    <a:pt x="132" y="108"/>
                  </a:lnTo>
                  <a:lnTo>
                    <a:pt x="138" y="84"/>
                  </a:lnTo>
                  <a:lnTo>
                    <a:pt x="150" y="138"/>
                  </a:lnTo>
                  <a:lnTo>
                    <a:pt x="162" y="264"/>
                  </a:lnTo>
                  <a:lnTo>
                    <a:pt x="174" y="426"/>
                  </a:lnTo>
                  <a:lnTo>
                    <a:pt x="180" y="588"/>
                  </a:lnTo>
                  <a:lnTo>
                    <a:pt x="192" y="708"/>
                  </a:lnTo>
                  <a:lnTo>
                    <a:pt x="204" y="762"/>
                  </a:lnTo>
                  <a:lnTo>
                    <a:pt x="210" y="738"/>
                  </a:lnTo>
                  <a:lnTo>
                    <a:pt x="222" y="642"/>
                  </a:lnTo>
                  <a:lnTo>
                    <a:pt x="234" y="486"/>
                  </a:lnTo>
                  <a:lnTo>
                    <a:pt x="240" y="318"/>
                  </a:lnTo>
                  <a:lnTo>
                    <a:pt x="252" y="174"/>
                  </a:lnTo>
                  <a:lnTo>
                    <a:pt x="264" y="90"/>
                  </a:lnTo>
                  <a:lnTo>
                    <a:pt x="276" y="84"/>
                  </a:lnTo>
                  <a:lnTo>
                    <a:pt x="282" y="150"/>
                  </a:lnTo>
                  <a:lnTo>
                    <a:pt x="294" y="288"/>
                  </a:lnTo>
                  <a:lnTo>
                    <a:pt x="306" y="450"/>
                  </a:lnTo>
                  <a:lnTo>
                    <a:pt x="312" y="606"/>
                  </a:lnTo>
                  <a:lnTo>
                    <a:pt x="324" y="720"/>
                  </a:lnTo>
                  <a:lnTo>
                    <a:pt x="336" y="756"/>
                  </a:lnTo>
                  <a:lnTo>
                    <a:pt x="348" y="714"/>
                  </a:lnTo>
                  <a:lnTo>
                    <a:pt x="354" y="606"/>
                  </a:lnTo>
                  <a:lnTo>
                    <a:pt x="366" y="444"/>
                  </a:lnTo>
                  <a:lnTo>
                    <a:pt x="378" y="282"/>
                  </a:lnTo>
                  <a:lnTo>
                    <a:pt x="384" y="144"/>
                  </a:lnTo>
                  <a:lnTo>
                    <a:pt x="396" y="72"/>
                  </a:lnTo>
                  <a:lnTo>
                    <a:pt x="408" y="78"/>
                  </a:lnTo>
                  <a:lnTo>
                    <a:pt x="414" y="168"/>
                  </a:lnTo>
                  <a:lnTo>
                    <a:pt x="426" y="306"/>
                  </a:lnTo>
                  <a:lnTo>
                    <a:pt x="438" y="474"/>
                  </a:lnTo>
                  <a:lnTo>
                    <a:pt x="450" y="624"/>
                  </a:lnTo>
                  <a:lnTo>
                    <a:pt x="456" y="720"/>
                  </a:lnTo>
                  <a:lnTo>
                    <a:pt x="468" y="744"/>
                  </a:lnTo>
                  <a:lnTo>
                    <a:pt x="480" y="690"/>
                  </a:lnTo>
                  <a:lnTo>
                    <a:pt x="486" y="564"/>
                  </a:lnTo>
                  <a:lnTo>
                    <a:pt x="498" y="402"/>
                  </a:lnTo>
                  <a:lnTo>
                    <a:pt x="510" y="240"/>
                  </a:lnTo>
                  <a:lnTo>
                    <a:pt x="516" y="114"/>
                  </a:lnTo>
                  <a:lnTo>
                    <a:pt x="528" y="54"/>
                  </a:lnTo>
                  <a:lnTo>
                    <a:pt x="540" y="78"/>
                  </a:lnTo>
                  <a:lnTo>
                    <a:pt x="552" y="180"/>
                  </a:lnTo>
                  <a:lnTo>
                    <a:pt x="558" y="330"/>
                  </a:lnTo>
                  <a:lnTo>
                    <a:pt x="570" y="492"/>
                  </a:lnTo>
                  <a:lnTo>
                    <a:pt x="582" y="636"/>
                  </a:lnTo>
                  <a:lnTo>
                    <a:pt x="588" y="720"/>
                  </a:lnTo>
                  <a:lnTo>
                    <a:pt x="600" y="726"/>
                  </a:lnTo>
                  <a:lnTo>
                    <a:pt x="612" y="654"/>
                  </a:lnTo>
                  <a:lnTo>
                    <a:pt x="618" y="522"/>
                  </a:lnTo>
                  <a:lnTo>
                    <a:pt x="630" y="354"/>
                  </a:lnTo>
                  <a:lnTo>
                    <a:pt x="642" y="198"/>
                  </a:lnTo>
                  <a:lnTo>
                    <a:pt x="654" y="84"/>
                  </a:lnTo>
                  <a:lnTo>
                    <a:pt x="660" y="42"/>
                  </a:lnTo>
                  <a:lnTo>
                    <a:pt x="672" y="78"/>
                  </a:lnTo>
                  <a:lnTo>
                    <a:pt x="684" y="192"/>
                  </a:lnTo>
                  <a:lnTo>
                    <a:pt x="690" y="348"/>
                  </a:lnTo>
                  <a:lnTo>
                    <a:pt x="702" y="510"/>
                  </a:lnTo>
                  <a:lnTo>
                    <a:pt x="714" y="642"/>
                  </a:lnTo>
                  <a:lnTo>
                    <a:pt x="720" y="714"/>
                  </a:lnTo>
                  <a:lnTo>
                    <a:pt x="732" y="708"/>
                  </a:lnTo>
                  <a:lnTo>
                    <a:pt x="744" y="618"/>
                  </a:lnTo>
                  <a:lnTo>
                    <a:pt x="756" y="474"/>
                  </a:lnTo>
                  <a:lnTo>
                    <a:pt x="762" y="306"/>
                  </a:lnTo>
                  <a:lnTo>
                    <a:pt x="774" y="156"/>
                  </a:lnTo>
                  <a:lnTo>
                    <a:pt x="786" y="54"/>
                  </a:lnTo>
                  <a:lnTo>
                    <a:pt x="792" y="30"/>
                  </a:lnTo>
                  <a:lnTo>
                    <a:pt x="804" y="84"/>
                  </a:lnTo>
                  <a:lnTo>
                    <a:pt x="816" y="204"/>
                  </a:lnTo>
                  <a:lnTo>
                    <a:pt x="828" y="366"/>
                  </a:lnTo>
                  <a:lnTo>
                    <a:pt x="834" y="528"/>
                  </a:lnTo>
                  <a:lnTo>
                    <a:pt x="846" y="654"/>
                  </a:lnTo>
                  <a:lnTo>
                    <a:pt x="858" y="708"/>
                  </a:lnTo>
                  <a:lnTo>
                    <a:pt x="864" y="678"/>
                  </a:lnTo>
                  <a:lnTo>
                    <a:pt x="876" y="582"/>
                  </a:lnTo>
                  <a:lnTo>
                    <a:pt x="888" y="426"/>
                  </a:lnTo>
                  <a:lnTo>
                    <a:pt x="894" y="264"/>
                  </a:lnTo>
                  <a:lnTo>
                    <a:pt x="906" y="120"/>
                  </a:lnTo>
                  <a:lnTo>
                    <a:pt x="918" y="30"/>
                  </a:lnTo>
                  <a:lnTo>
                    <a:pt x="930" y="24"/>
                  </a:lnTo>
                  <a:lnTo>
                    <a:pt x="936" y="90"/>
                  </a:lnTo>
                  <a:lnTo>
                    <a:pt x="948" y="228"/>
                  </a:lnTo>
                  <a:lnTo>
                    <a:pt x="960" y="390"/>
                  </a:lnTo>
                  <a:lnTo>
                    <a:pt x="966" y="546"/>
                  </a:lnTo>
                  <a:lnTo>
                    <a:pt x="978" y="660"/>
                  </a:lnTo>
                  <a:lnTo>
                    <a:pt x="990" y="696"/>
                  </a:lnTo>
                  <a:lnTo>
                    <a:pt x="996" y="654"/>
                  </a:lnTo>
                  <a:lnTo>
                    <a:pt x="1008" y="540"/>
                  </a:lnTo>
                  <a:lnTo>
                    <a:pt x="1020" y="384"/>
                  </a:lnTo>
                  <a:lnTo>
                    <a:pt x="1032" y="222"/>
                  </a:lnTo>
                  <a:lnTo>
                    <a:pt x="1038" y="84"/>
                  </a:lnTo>
                  <a:lnTo>
                    <a:pt x="1050" y="12"/>
                  </a:lnTo>
                  <a:lnTo>
                    <a:pt x="1062" y="18"/>
                  </a:lnTo>
                  <a:lnTo>
                    <a:pt x="1068" y="108"/>
                  </a:lnTo>
                  <a:lnTo>
                    <a:pt x="1080" y="246"/>
                  </a:lnTo>
                  <a:lnTo>
                    <a:pt x="1092" y="414"/>
                  </a:lnTo>
                  <a:lnTo>
                    <a:pt x="1098" y="564"/>
                  </a:lnTo>
                  <a:lnTo>
                    <a:pt x="1110" y="666"/>
                  </a:lnTo>
                  <a:lnTo>
                    <a:pt x="1122" y="690"/>
                  </a:lnTo>
                  <a:lnTo>
                    <a:pt x="1134" y="630"/>
                  </a:lnTo>
                  <a:lnTo>
                    <a:pt x="1140" y="504"/>
                  </a:lnTo>
                  <a:lnTo>
                    <a:pt x="1152" y="342"/>
                  </a:lnTo>
                  <a:lnTo>
                    <a:pt x="1164" y="180"/>
                  </a:lnTo>
                  <a:lnTo>
                    <a:pt x="1170" y="60"/>
                  </a:lnTo>
                  <a:lnTo>
                    <a:pt x="1182" y="0"/>
                  </a:lnTo>
                  <a:lnTo>
                    <a:pt x="1194" y="24"/>
                  </a:lnTo>
                  <a:lnTo>
                    <a:pt x="1200" y="126"/>
                  </a:lnTo>
                  <a:lnTo>
                    <a:pt x="1212" y="276"/>
                  </a:lnTo>
                  <a:lnTo>
                    <a:pt x="1224" y="444"/>
                  </a:lnTo>
                  <a:lnTo>
                    <a:pt x="1236" y="582"/>
                  </a:lnTo>
                  <a:lnTo>
                    <a:pt x="1242" y="672"/>
                  </a:lnTo>
                  <a:lnTo>
                    <a:pt x="1254" y="678"/>
                  </a:lnTo>
                  <a:lnTo>
                    <a:pt x="1266" y="606"/>
                  </a:lnTo>
                  <a:lnTo>
                    <a:pt x="1272" y="474"/>
                  </a:lnTo>
                  <a:lnTo>
                    <a:pt x="1284" y="306"/>
                  </a:lnTo>
                  <a:lnTo>
                    <a:pt x="1296" y="150"/>
                  </a:lnTo>
                </a:path>
              </a:pathLst>
            </a:custGeom>
            <a:noFill/>
            <a:ln w="3810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08" name="Line 108"/>
            <p:cNvSpPr>
              <a:spLocks noChangeShapeType="1"/>
            </p:cNvSpPr>
            <p:nvPr/>
          </p:nvSpPr>
          <p:spPr bwMode="auto">
            <a:xfrm flipV="1">
              <a:off x="5800725" y="4533900"/>
              <a:ext cx="19050" cy="180975"/>
            </a:xfrm>
            <a:prstGeom prst="line">
              <a:avLst/>
            </a:prstGeom>
            <a:noFill/>
            <a:ln w="12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15" name="Object 114"/>
          <p:cNvGraphicFramePr>
            <a:graphicFrameLocks noChangeAspect="1"/>
          </p:cNvGraphicFramePr>
          <p:nvPr/>
        </p:nvGraphicFramePr>
        <p:xfrm>
          <a:off x="5803900" y="2286000"/>
          <a:ext cx="1217613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3" name="Equation" r:id="rId3" imgW="622080" imgH="596880" progId="Equation.DSMT4">
                  <p:embed/>
                </p:oleObj>
              </mc:Choice>
              <mc:Fallback>
                <p:oleObj name="Equation" r:id="rId3" imgW="622080" imgH="596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3900" y="2286000"/>
                        <a:ext cx="1217613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910" name="Object 110"/>
          <p:cNvGraphicFramePr>
            <a:graphicFrameLocks noChangeAspect="1"/>
          </p:cNvGraphicFramePr>
          <p:nvPr/>
        </p:nvGraphicFramePr>
        <p:xfrm>
          <a:off x="5849938" y="4392613"/>
          <a:ext cx="1220787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4" name="Equation" r:id="rId5" imgW="622080" imgH="596880" progId="Equation.DSMT4">
                  <p:embed/>
                </p:oleObj>
              </mc:Choice>
              <mc:Fallback>
                <p:oleObj name="Equation" r:id="rId5" imgW="622080" imgH="596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938" y="4392613"/>
                        <a:ext cx="1220787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7391400" y="2057400"/>
            <a:ext cx="13901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low</a:t>
            </a:r>
          </a:p>
          <a:p>
            <a:r>
              <a:rPr lang="en-US" dirty="0" smtClean="0"/>
              <a:t>frequency </a:t>
            </a:r>
          </a:p>
          <a:p>
            <a:r>
              <a:rPr lang="en-US" dirty="0" smtClean="0"/>
              <a:t>component,</a:t>
            </a:r>
          </a:p>
          <a:p>
            <a:r>
              <a:rPr lang="en-US" dirty="0" smtClean="0"/>
              <a:t>small high</a:t>
            </a:r>
          </a:p>
          <a:p>
            <a:r>
              <a:rPr lang="en-US" dirty="0" smtClean="0"/>
              <a:t>frequency </a:t>
            </a:r>
          </a:p>
          <a:p>
            <a:r>
              <a:rPr lang="en-US" dirty="0" smtClean="0"/>
              <a:t>component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7449076" y="4114800"/>
            <a:ext cx="13901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 low</a:t>
            </a:r>
          </a:p>
          <a:p>
            <a:r>
              <a:rPr lang="en-US" dirty="0" smtClean="0"/>
              <a:t>frequency </a:t>
            </a:r>
          </a:p>
          <a:p>
            <a:r>
              <a:rPr lang="en-US" dirty="0" smtClean="0"/>
              <a:t>component,</a:t>
            </a:r>
          </a:p>
          <a:p>
            <a:r>
              <a:rPr lang="en-US" dirty="0" smtClean="0"/>
              <a:t>large, high</a:t>
            </a:r>
          </a:p>
          <a:p>
            <a:r>
              <a:rPr lang="en-US" dirty="0" smtClean="0"/>
              <a:t>frequency </a:t>
            </a:r>
          </a:p>
          <a:p>
            <a:r>
              <a:rPr lang="en-US" dirty="0" smtClean="0"/>
              <a:t>component</a:t>
            </a:r>
            <a:endParaRPr lang="en-US" dirty="0"/>
          </a:p>
        </p:txBody>
      </p:sp>
      <p:graphicFrame>
        <p:nvGraphicFramePr>
          <p:cNvPr id="76911" name="Object 111"/>
          <p:cNvGraphicFramePr>
            <a:graphicFrameLocks noChangeAspect="1"/>
          </p:cNvGraphicFramePr>
          <p:nvPr/>
        </p:nvGraphicFramePr>
        <p:xfrm>
          <a:off x="4662488" y="95250"/>
          <a:ext cx="3822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5" name="Equation" r:id="rId7" imgW="1739880" imgH="380880" progId="Equation.DSMT4">
                  <p:embed/>
                </p:oleObj>
              </mc:Choice>
              <mc:Fallback>
                <p:oleObj name="Equation" r:id="rId7" imgW="1739880" imgH="3808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95250"/>
                        <a:ext cx="3822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" name="Date Placeholder 1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Amplitude, Phase and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Amplitude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endParaRPr lang="en-US" dirty="0" smtClean="0"/>
          </a:p>
          <a:p>
            <a:pPr lvl="1"/>
            <a:r>
              <a:rPr lang="en-US" dirty="0" smtClean="0"/>
              <a:t>tells us how much of each frequency there is.</a:t>
            </a:r>
          </a:p>
          <a:p>
            <a:pPr lvl="1"/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controls the average level of the signal and is sometimes called the DC component.</a:t>
            </a:r>
          </a:p>
          <a:p>
            <a:r>
              <a:rPr lang="en-US" dirty="0" smtClean="0"/>
              <a:t>Phase </a:t>
            </a:r>
            <a:r>
              <a:rPr lang="el-GR" dirty="0" smtClean="0">
                <a:sym typeface="Symbol"/>
              </a:rPr>
              <a:t></a:t>
            </a:r>
            <a:r>
              <a:rPr lang="en-US" baseline="-25000" dirty="0" smtClean="0"/>
              <a:t>k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 so important, just shifts each cosine left or right.</a:t>
            </a:r>
          </a:p>
          <a:p>
            <a:r>
              <a:rPr lang="en-US" dirty="0" smtClean="0"/>
              <a:t>Frequency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tells us about how quickly the signal changes</a:t>
            </a:r>
          </a:p>
          <a:p>
            <a:pPr lvl="1"/>
            <a:r>
              <a:rPr lang="en-US" dirty="0" smtClean="0"/>
              <a:t>Low frequencies (small k) indicate slow changes.</a:t>
            </a:r>
          </a:p>
          <a:p>
            <a:pPr lvl="1"/>
            <a:r>
              <a:rPr lang="en-US" dirty="0" smtClean="0"/>
              <a:t>High frequencies (large k) indicate fast changes.</a:t>
            </a:r>
          </a:p>
          <a:p>
            <a:r>
              <a:rPr lang="en-US" dirty="0" smtClean="0"/>
              <a:t>We are most interested in the amplitude and how it changes with k.</a:t>
            </a:r>
          </a:p>
          <a:p>
            <a:pPr lvl="1"/>
            <a:r>
              <a:rPr lang="en-US" dirty="0" smtClean="0"/>
              <a:t>The frequency components with the largest amplitude are the “most important.”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15082" y="2590800"/>
            <a:ext cx="9028918" cy="3569208"/>
            <a:chOff x="115082" y="1231392"/>
            <a:chExt cx="9028918" cy="3569208"/>
          </a:xfrm>
        </p:grpSpPr>
        <p:pic>
          <p:nvPicPr>
            <p:cNvPr id="105683" name="Picture 2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58482" y="1231392"/>
              <a:ext cx="4685518" cy="3517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9" name="Group 18"/>
            <p:cNvGrpSpPr/>
            <p:nvPr/>
          </p:nvGrpSpPr>
          <p:grpSpPr>
            <a:xfrm>
              <a:off x="115082" y="1283208"/>
              <a:ext cx="8384929" cy="3517392"/>
              <a:chOff x="115082" y="1219200"/>
              <a:chExt cx="8384929" cy="3517392"/>
            </a:xfrm>
          </p:grpSpPr>
          <p:pic>
            <p:nvPicPr>
              <p:cNvPr id="105682" name="Picture 210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15082" y="1219200"/>
                <a:ext cx="4685518" cy="3517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graphicFrame>
            <p:nvGraphicFramePr>
              <p:cNvPr id="105869" name="Object 397"/>
              <p:cNvGraphicFramePr>
                <a:graphicFrameLocks noChangeAspect="1"/>
              </p:cNvGraphicFramePr>
              <p:nvPr/>
            </p:nvGraphicFramePr>
            <p:xfrm>
              <a:off x="152400" y="1600200"/>
              <a:ext cx="598488" cy="3730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45" name="Equation" r:id="rId6" imgW="304560" imgH="190440" progId="Equation.DSMT4">
                      <p:embed/>
                    </p:oleObj>
                  </mc:Choice>
                  <mc:Fallback>
                    <p:oleObj name="Equation" r:id="rId6" imgW="304560" imgH="190440" progId="Equation.DSMT4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2400" y="1600200"/>
                            <a:ext cx="598488" cy="3730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5870" name="Object 398"/>
              <p:cNvGraphicFramePr>
                <a:graphicFrameLocks noChangeAspect="1"/>
              </p:cNvGraphicFramePr>
              <p:nvPr/>
            </p:nvGraphicFramePr>
            <p:xfrm>
              <a:off x="4495800" y="1600200"/>
              <a:ext cx="598488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46" name="Equation" r:id="rId8" imgW="304560" imgH="190440" progId="Equation.DSMT4">
                      <p:embed/>
                    </p:oleObj>
                  </mc:Choice>
                  <mc:Fallback>
                    <p:oleObj name="Equation" r:id="rId8" imgW="304560" imgH="190440" progId="Equation.DSMT4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95800" y="1600200"/>
                            <a:ext cx="598488" cy="3730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5871" name="Object 399"/>
              <p:cNvGraphicFramePr>
                <a:graphicFrameLocks noChangeAspect="1"/>
              </p:cNvGraphicFramePr>
              <p:nvPr/>
            </p:nvGraphicFramePr>
            <p:xfrm>
              <a:off x="336550" y="3200400"/>
              <a:ext cx="349250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47" name="Equation" r:id="rId10" imgW="177480" imgH="190440" progId="Equation.DSMT4">
                      <p:embed/>
                    </p:oleObj>
                  </mc:Choice>
                  <mc:Fallback>
                    <p:oleObj name="Equation" r:id="rId10" imgW="177480" imgH="190440" progId="Equation.DSMT4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6550" y="3200400"/>
                            <a:ext cx="349250" cy="3730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5872" name="Object 400"/>
              <p:cNvGraphicFramePr>
                <a:graphicFrameLocks noChangeAspect="1"/>
              </p:cNvGraphicFramePr>
              <p:nvPr/>
            </p:nvGraphicFramePr>
            <p:xfrm>
              <a:off x="4679950" y="3200400"/>
              <a:ext cx="349250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48" name="Equation" r:id="rId12" imgW="177480" imgH="190440" progId="Equation.DSMT4">
                      <p:embed/>
                    </p:oleObj>
                  </mc:Choice>
                  <mc:Fallback>
                    <p:oleObj name="Equation" r:id="rId12" imgW="177480" imgH="190440" progId="Equation.DSMT4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79950" y="3200400"/>
                            <a:ext cx="349250" cy="3730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5873" name="Object 401"/>
              <p:cNvGraphicFramePr>
                <a:graphicFrameLocks noChangeAspect="1"/>
              </p:cNvGraphicFramePr>
              <p:nvPr/>
            </p:nvGraphicFramePr>
            <p:xfrm>
              <a:off x="8305800" y="4419600"/>
              <a:ext cx="194211" cy="2809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49" name="Equation" r:id="rId13" imgW="114120" imgH="164880" progId="Equation.DSMT4">
                      <p:embed/>
                    </p:oleObj>
                  </mc:Choice>
                  <mc:Fallback>
                    <p:oleObj name="Equation" r:id="rId13" imgW="114120" imgH="164880" progId="Equation.DSMT4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305800" y="4419600"/>
                            <a:ext cx="194211" cy="28098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5874" name="Object 402"/>
              <p:cNvGraphicFramePr>
                <a:graphicFrameLocks noChangeAspect="1"/>
              </p:cNvGraphicFramePr>
              <p:nvPr/>
            </p:nvGraphicFramePr>
            <p:xfrm>
              <a:off x="3962400" y="4419600"/>
              <a:ext cx="193675" cy="2809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50" name="Equation" r:id="rId15" imgW="114120" imgH="164880" progId="Equation.DSMT4">
                      <p:embed/>
                    </p:oleObj>
                  </mc:Choice>
                  <mc:Fallback>
                    <p:oleObj name="Equation" r:id="rId15" imgW="114120" imgH="164880" progId="Equation.DSMT4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2400" y="4419600"/>
                            <a:ext cx="193675" cy="2809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5875" name="Object 403"/>
              <p:cNvGraphicFramePr>
                <a:graphicFrameLocks noChangeAspect="1"/>
              </p:cNvGraphicFramePr>
              <p:nvPr/>
            </p:nvGraphicFramePr>
            <p:xfrm>
              <a:off x="3886200" y="2743200"/>
              <a:ext cx="193675" cy="2381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51" name="Equation" r:id="rId16" imgW="114120" imgH="139680" progId="Equation.DSMT4">
                      <p:embed/>
                    </p:oleObj>
                  </mc:Choice>
                  <mc:Fallback>
                    <p:oleObj name="Equation" r:id="rId16" imgW="114120" imgH="139680" progId="Equation.DSMT4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86200" y="2743200"/>
                            <a:ext cx="193675" cy="2381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5876" name="Object 404"/>
              <p:cNvGraphicFramePr>
                <a:graphicFrameLocks noChangeAspect="1"/>
              </p:cNvGraphicFramePr>
              <p:nvPr/>
            </p:nvGraphicFramePr>
            <p:xfrm>
              <a:off x="8229600" y="2743200"/>
              <a:ext cx="193675" cy="2381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852" name="Equation" r:id="rId18" imgW="114120" imgH="139680" progId="Equation.DSMT4">
                      <p:embed/>
                    </p:oleObj>
                  </mc:Choice>
                  <mc:Fallback>
                    <p:oleObj name="Equation" r:id="rId18" imgW="114120" imgH="139680" progId="Equation.DSMT4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229600" y="2743200"/>
                            <a:ext cx="193675" cy="2381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Amplitude Spectrum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plot of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versus k</a:t>
            </a:r>
          </a:p>
          <a:p>
            <a:r>
              <a:rPr lang="en-US" dirty="0" smtClean="0"/>
              <a:t>Gives a graphical representation of which frequencies are most important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05866" name="Object 394"/>
          <p:cNvGraphicFramePr>
            <a:graphicFrameLocks noChangeAspect="1"/>
          </p:cNvGraphicFramePr>
          <p:nvPr/>
        </p:nvGraphicFramePr>
        <p:xfrm>
          <a:off x="3352800" y="4648200"/>
          <a:ext cx="95162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3" name="Equation" r:id="rId19" imgW="622080" imgH="596880" progId="Equation.DSMT4">
                  <p:embed/>
                </p:oleObj>
              </mc:Choice>
              <mc:Fallback>
                <p:oleObj name="Equation" r:id="rId19" imgW="622080" imgH="596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648200"/>
                        <a:ext cx="95162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867" name="Object 395"/>
          <p:cNvGraphicFramePr>
            <a:graphicFrameLocks noChangeAspect="1"/>
          </p:cNvGraphicFramePr>
          <p:nvPr/>
        </p:nvGraphicFramePr>
        <p:xfrm>
          <a:off x="7772400" y="4572000"/>
          <a:ext cx="874593" cy="838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4" name="Equation" r:id="rId21" imgW="622080" imgH="596880" progId="Equation.DSMT4">
                  <p:embed/>
                </p:oleObj>
              </mc:Choice>
              <mc:Fallback>
                <p:oleObj name="Equation" r:id="rId21" imgW="622080" imgH="5968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572000"/>
                        <a:ext cx="874593" cy="8381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Square Wave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grpSp>
        <p:nvGrpSpPr>
          <p:cNvPr id="528" name="Group 527"/>
          <p:cNvGrpSpPr>
            <a:grpSpLocks noChangeAspect="1"/>
          </p:cNvGrpSpPr>
          <p:nvPr/>
        </p:nvGrpSpPr>
        <p:grpSpPr>
          <a:xfrm>
            <a:off x="176976" y="1020065"/>
            <a:ext cx="6713163" cy="5472235"/>
            <a:chOff x="2428875" y="1631950"/>
            <a:chExt cx="4399482" cy="3586239"/>
          </a:xfrm>
        </p:grpSpPr>
        <p:sp>
          <p:nvSpPr>
            <p:cNvPr id="128015" name="Rectangle 15"/>
            <p:cNvSpPr>
              <a:spLocks noChangeArrowheads="1"/>
            </p:cNvSpPr>
            <p:nvPr/>
          </p:nvSpPr>
          <p:spPr bwMode="auto">
            <a:xfrm>
              <a:off x="2600325" y="1736725"/>
              <a:ext cx="1771650" cy="8572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16" name="Rectangle 16"/>
            <p:cNvSpPr>
              <a:spLocks noChangeArrowheads="1"/>
            </p:cNvSpPr>
            <p:nvPr/>
          </p:nvSpPr>
          <p:spPr bwMode="auto">
            <a:xfrm>
              <a:off x="2600325" y="1736725"/>
              <a:ext cx="1771650" cy="8572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17" name="Freeform 17"/>
            <p:cNvSpPr>
              <a:spLocks/>
            </p:cNvSpPr>
            <p:nvPr/>
          </p:nvSpPr>
          <p:spPr bwMode="auto">
            <a:xfrm>
              <a:off x="2600325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18" name="Freeform 18"/>
            <p:cNvSpPr>
              <a:spLocks/>
            </p:cNvSpPr>
            <p:nvPr/>
          </p:nvSpPr>
          <p:spPr bwMode="auto">
            <a:xfrm>
              <a:off x="3038475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19" name="Freeform 19"/>
            <p:cNvSpPr>
              <a:spLocks/>
            </p:cNvSpPr>
            <p:nvPr/>
          </p:nvSpPr>
          <p:spPr bwMode="auto">
            <a:xfrm>
              <a:off x="3486150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0" name="Freeform 20"/>
            <p:cNvSpPr>
              <a:spLocks/>
            </p:cNvSpPr>
            <p:nvPr/>
          </p:nvSpPr>
          <p:spPr bwMode="auto">
            <a:xfrm>
              <a:off x="3924300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1" name="Freeform 21"/>
            <p:cNvSpPr>
              <a:spLocks/>
            </p:cNvSpPr>
            <p:nvPr/>
          </p:nvSpPr>
          <p:spPr bwMode="auto">
            <a:xfrm>
              <a:off x="4371975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2" name="Freeform 22"/>
            <p:cNvSpPr>
              <a:spLocks/>
            </p:cNvSpPr>
            <p:nvPr/>
          </p:nvSpPr>
          <p:spPr bwMode="auto">
            <a:xfrm>
              <a:off x="2600325" y="2451100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3" name="Freeform 23"/>
            <p:cNvSpPr>
              <a:spLocks/>
            </p:cNvSpPr>
            <p:nvPr/>
          </p:nvSpPr>
          <p:spPr bwMode="auto">
            <a:xfrm>
              <a:off x="2600325" y="2165350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4" name="Freeform 24"/>
            <p:cNvSpPr>
              <a:spLocks/>
            </p:cNvSpPr>
            <p:nvPr/>
          </p:nvSpPr>
          <p:spPr bwMode="auto">
            <a:xfrm>
              <a:off x="2600325" y="1879600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5" name="Line 25"/>
            <p:cNvSpPr>
              <a:spLocks noChangeShapeType="1"/>
            </p:cNvSpPr>
            <p:nvPr/>
          </p:nvSpPr>
          <p:spPr bwMode="auto">
            <a:xfrm>
              <a:off x="2600325" y="173672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6" name="Line 26"/>
            <p:cNvSpPr>
              <a:spLocks noChangeShapeType="1"/>
            </p:cNvSpPr>
            <p:nvPr/>
          </p:nvSpPr>
          <p:spPr bwMode="auto">
            <a:xfrm>
              <a:off x="2600325" y="259397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7" name="Line 27"/>
            <p:cNvSpPr>
              <a:spLocks noChangeShapeType="1"/>
            </p:cNvSpPr>
            <p:nvPr/>
          </p:nvSpPr>
          <p:spPr bwMode="auto">
            <a:xfrm flipV="1">
              <a:off x="437197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8" name="Line 28"/>
            <p:cNvSpPr>
              <a:spLocks noChangeShapeType="1"/>
            </p:cNvSpPr>
            <p:nvPr/>
          </p:nvSpPr>
          <p:spPr bwMode="auto">
            <a:xfrm flipV="1">
              <a:off x="260032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29" name="Line 29"/>
            <p:cNvSpPr>
              <a:spLocks noChangeShapeType="1"/>
            </p:cNvSpPr>
            <p:nvPr/>
          </p:nvSpPr>
          <p:spPr bwMode="auto">
            <a:xfrm>
              <a:off x="2600325" y="259397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0" name="Line 30"/>
            <p:cNvSpPr>
              <a:spLocks noChangeShapeType="1"/>
            </p:cNvSpPr>
            <p:nvPr/>
          </p:nvSpPr>
          <p:spPr bwMode="auto">
            <a:xfrm flipV="1">
              <a:off x="260032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1" name="Line 31"/>
            <p:cNvSpPr>
              <a:spLocks noChangeShapeType="1"/>
            </p:cNvSpPr>
            <p:nvPr/>
          </p:nvSpPr>
          <p:spPr bwMode="auto">
            <a:xfrm flipV="1">
              <a:off x="2600325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2" name="Line 32"/>
            <p:cNvSpPr>
              <a:spLocks noChangeShapeType="1"/>
            </p:cNvSpPr>
            <p:nvPr/>
          </p:nvSpPr>
          <p:spPr bwMode="auto">
            <a:xfrm>
              <a:off x="2600325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3" name="Rectangle 33"/>
            <p:cNvSpPr>
              <a:spLocks noChangeArrowheads="1"/>
            </p:cNvSpPr>
            <p:nvPr/>
          </p:nvSpPr>
          <p:spPr bwMode="auto">
            <a:xfrm>
              <a:off x="2552700" y="262255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34" name="Line 34"/>
            <p:cNvSpPr>
              <a:spLocks noChangeShapeType="1"/>
            </p:cNvSpPr>
            <p:nvPr/>
          </p:nvSpPr>
          <p:spPr bwMode="auto">
            <a:xfrm flipV="1">
              <a:off x="3038475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5" name="Line 35"/>
            <p:cNvSpPr>
              <a:spLocks noChangeShapeType="1"/>
            </p:cNvSpPr>
            <p:nvPr/>
          </p:nvSpPr>
          <p:spPr bwMode="auto">
            <a:xfrm>
              <a:off x="3038475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6" name="Rectangle 36"/>
            <p:cNvSpPr>
              <a:spLocks noChangeArrowheads="1"/>
            </p:cNvSpPr>
            <p:nvPr/>
          </p:nvSpPr>
          <p:spPr bwMode="auto">
            <a:xfrm>
              <a:off x="2962275" y="2622551"/>
              <a:ext cx="172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16</a:t>
              </a:r>
              <a:endPara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37" name="Line 37"/>
            <p:cNvSpPr>
              <a:spLocks noChangeShapeType="1"/>
            </p:cNvSpPr>
            <p:nvPr/>
          </p:nvSpPr>
          <p:spPr bwMode="auto">
            <a:xfrm flipV="1">
              <a:off x="3486150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8" name="Line 38"/>
            <p:cNvSpPr>
              <a:spLocks noChangeShapeType="1"/>
            </p:cNvSpPr>
            <p:nvPr/>
          </p:nvSpPr>
          <p:spPr bwMode="auto">
            <a:xfrm>
              <a:off x="3486150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39" name="Rectangle 39"/>
            <p:cNvSpPr>
              <a:spLocks noChangeArrowheads="1"/>
            </p:cNvSpPr>
            <p:nvPr/>
          </p:nvSpPr>
          <p:spPr bwMode="auto">
            <a:xfrm>
              <a:off x="3390900" y="262255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32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40" name="Line 40"/>
            <p:cNvSpPr>
              <a:spLocks noChangeShapeType="1"/>
            </p:cNvSpPr>
            <p:nvPr/>
          </p:nvSpPr>
          <p:spPr bwMode="auto">
            <a:xfrm flipV="1">
              <a:off x="3924300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41" name="Line 41"/>
            <p:cNvSpPr>
              <a:spLocks noChangeShapeType="1"/>
            </p:cNvSpPr>
            <p:nvPr/>
          </p:nvSpPr>
          <p:spPr bwMode="auto">
            <a:xfrm>
              <a:off x="3924300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42" name="Rectangle 42"/>
            <p:cNvSpPr>
              <a:spLocks noChangeArrowheads="1"/>
            </p:cNvSpPr>
            <p:nvPr/>
          </p:nvSpPr>
          <p:spPr bwMode="auto">
            <a:xfrm>
              <a:off x="3829050" y="262255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48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43" name="Line 43"/>
            <p:cNvSpPr>
              <a:spLocks noChangeShapeType="1"/>
            </p:cNvSpPr>
            <p:nvPr/>
          </p:nvSpPr>
          <p:spPr bwMode="auto">
            <a:xfrm flipV="1">
              <a:off x="4371975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44" name="Line 44"/>
            <p:cNvSpPr>
              <a:spLocks noChangeShapeType="1"/>
            </p:cNvSpPr>
            <p:nvPr/>
          </p:nvSpPr>
          <p:spPr bwMode="auto">
            <a:xfrm>
              <a:off x="4371975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45" name="Rectangle 45"/>
            <p:cNvSpPr>
              <a:spLocks noChangeArrowheads="1"/>
            </p:cNvSpPr>
            <p:nvPr/>
          </p:nvSpPr>
          <p:spPr bwMode="auto">
            <a:xfrm>
              <a:off x="4276725" y="262255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64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46" name="Line 46"/>
            <p:cNvSpPr>
              <a:spLocks noChangeShapeType="1"/>
            </p:cNvSpPr>
            <p:nvPr/>
          </p:nvSpPr>
          <p:spPr bwMode="auto">
            <a:xfrm>
              <a:off x="2600325" y="245110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47" name="Line 47"/>
            <p:cNvSpPr>
              <a:spLocks noChangeShapeType="1"/>
            </p:cNvSpPr>
            <p:nvPr/>
          </p:nvSpPr>
          <p:spPr bwMode="auto">
            <a:xfrm flipH="1">
              <a:off x="4352925" y="245110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48" name="Rectangle 48"/>
            <p:cNvSpPr>
              <a:spLocks noChangeArrowheads="1"/>
            </p:cNvSpPr>
            <p:nvPr/>
          </p:nvSpPr>
          <p:spPr bwMode="auto">
            <a:xfrm>
              <a:off x="2428875" y="2346326"/>
              <a:ext cx="141304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-1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49" name="Line 49"/>
            <p:cNvSpPr>
              <a:spLocks noChangeShapeType="1"/>
            </p:cNvSpPr>
            <p:nvPr/>
          </p:nvSpPr>
          <p:spPr bwMode="auto">
            <a:xfrm>
              <a:off x="2600325" y="216535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0" name="Line 50"/>
            <p:cNvSpPr>
              <a:spLocks noChangeShapeType="1"/>
            </p:cNvSpPr>
            <p:nvPr/>
          </p:nvSpPr>
          <p:spPr bwMode="auto">
            <a:xfrm flipH="1">
              <a:off x="4352925" y="216535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1" name="Rectangle 51"/>
            <p:cNvSpPr>
              <a:spLocks noChangeArrowheads="1"/>
            </p:cNvSpPr>
            <p:nvPr/>
          </p:nvSpPr>
          <p:spPr bwMode="auto">
            <a:xfrm>
              <a:off x="2466975" y="2060575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52" name="Line 52"/>
            <p:cNvSpPr>
              <a:spLocks noChangeShapeType="1"/>
            </p:cNvSpPr>
            <p:nvPr/>
          </p:nvSpPr>
          <p:spPr bwMode="auto">
            <a:xfrm>
              <a:off x="2600325" y="187960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3" name="Line 53"/>
            <p:cNvSpPr>
              <a:spLocks noChangeShapeType="1"/>
            </p:cNvSpPr>
            <p:nvPr/>
          </p:nvSpPr>
          <p:spPr bwMode="auto">
            <a:xfrm flipH="1">
              <a:off x="4352925" y="187960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4" name="Rectangle 54"/>
            <p:cNvSpPr>
              <a:spLocks noChangeArrowheads="1"/>
            </p:cNvSpPr>
            <p:nvPr/>
          </p:nvSpPr>
          <p:spPr bwMode="auto">
            <a:xfrm>
              <a:off x="2495550" y="1774825"/>
              <a:ext cx="73479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55" name="Line 55"/>
            <p:cNvSpPr>
              <a:spLocks noChangeShapeType="1"/>
            </p:cNvSpPr>
            <p:nvPr/>
          </p:nvSpPr>
          <p:spPr bwMode="auto">
            <a:xfrm>
              <a:off x="2600325" y="173672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6" name="Line 56"/>
            <p:cNvSpPr>
              <a:spLocks noChangeShapeType="1"/>
            </p:cNvSpPr>
            <p:nvPr/>
          </p:nvSpPr>
          <p:spPr bwMode="auto">
            <a:xfrm>
              <a:off x="2600325" y="259397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7" name="Line 57"/>
            <p:cNvSpPr>
              <a:spLocks noChangeShapeType="1"/>
            </p:cNvSpPr>
            <p:nvPr/>
          </p:nvSpPr>
          <p:spPr bwMode="auto">
            <a:xfrm flipV="1">
              <a:off x="437197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8" name="Line 58"/>
            <p:cNvSpPr>
              <a:spLocks noChangeShapeType="1"/>
            </p:cNvSpPr>
            <p:nvPr/>
          </p:nvSpPr>
          <p:spPr bwMode="auto">
            <a:xfrm flipV="1">
              <a:off x="260032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59" name="Freeform 59"/>
            <p:cNvSpPr>
              <a:spLocks/>
            </p:cNvSpPr>
            <p:nvPr/>
          </p:nvSpPr>
          <p:spPr bwMode="auto">
            <a:xfrm>
              <a:off x="2600325" y="1879600"/>
              <a:ext cx="1743075" cy="57150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48" y="0"/>
                </a:cxn>
                <a:cxn ang="0">
                  <a:pos x="84" y="0"/>
                </a:cxn>
                <a:cxn ang="0">
                  <a:pos x="120" y="0"/>
                </a:cxn>
                <a:cxn ang="0">
                  <a:pos x="156" y="360"/>
                </a:cxn>
                <a:cxn ang="0">
                  <a:pos x="186" y="360"/>
                </a:cxn>
                <a:cxn ang="0">
                  <a:pos x="222" y="360"/>
                </a:cxn>
                <a:cxn ang="0">
                  <a:pos x="258" y="360"/>
                </a:cxn>
                <a:cxn ang="0">
                  <a:pos x="294" y="360"/>
                </a:cxn>
                <a:cxn ang="0">
                  <a:pos x="330" y="360"/>
                </a:cxn>
                <a:cxn ang="0">
                  <a:pos x="366" y="360"/>
                </a:cxn>
                <a:cxn ang="0">
                  <a:pos x="396" y="360"/>
                </a:cxn>
                <a:cxn ang="0">
                  <a:pos x="432" y="0"/>
                </a:cxn>
                <a:cxn ang="0">
                  <a:pos x="468" y="0"/>
                </a:cxn>
                <a:cxn ang="0">
                  <a:pos x="504" y="0"/>
                </a:cxn>
                <a:cxn ang="0">
                  <a:pos x="540" y="0"/>
                </a:cxn>
                <a:cxn ang="0">
                  <a:pos x="570" y="0"/>
                </a:cxn>
                <a:cxn ang="0">
                  <a:pos x="606" y="0"/>
                </a:cxn>
                <a:cxn ang="0">
                  <a:pos x="642" y="0"/>
                </a:cxn>
                <a:cxn ang="0">
                  <a:pos x="678" y="0"/>
                </a:cxn>
                <a:cxn ang="0">
                  <a:pos x="714" y="360"/>
                </a:cxn>
                <a:cxn ang="0">
                  <a:pos x="744" y="360"/>
                </a:cxn>
                <a:cxn ang="0">
                  <a:pos x="780" y="360"/>
                </a:cxn>
                <a:cxn ang="0">
                  <a:pos x="816" y="360"/>
                </a:cxn>
                <a:cxn ang="0">
                  <a:pos x="852" y="360"/>
                </a:cxn>
                <a:cxn ang="0">
                  <a:pos x="888" y="360"/>
                </a:cxn>
                <a:cxn ang="0">
                  <a:pos x="924" y="360"/>
                </a:cxn>
                <a:cxn ang="0">
                  <a:pos x="954" y="360"/>
                </a:cxn>
                <a:cxn ang="0">
                  <a:pos x="990" y="0"/>
                </a:cxn>
                <a:cxn ang="0">
                  <a:pos x="1026" y="0"/>
                </a:cxn>
                <a:cxn ang="0">
                  <a:pos x="1062" y="0"/>
                </a:cxn>
                <a:cxn ang="0">
                  <a:pos x="1098" y="0"/>
                </a:cxn>
              </a:cxnLst>
              <a:rect l="0" t="0" r="r" b="b"/>
              <a:pathLst>
                <a:path w="1098" h="360">
                  <a:moveTo>
                    <a:pt x="0" y="0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8" y="0"/>
                  </a:lnTo>
                  <a:lnTo>
                    <a:pt x="66" y="0"/>
                  </a:lnTo>
                  <a:lnTo>
                    <a:pt x="84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8" y="180"/>
                  </a:lnTo>
                  <a:lnTo>
                    <a:pt x="156" y="360"/>
                  </a:lnTo>
                  <a:lnTo>
                    <a:pt x="174" y="360"/>
                  </a:lnTo>
                  <a:lnTo>
                    <a:pt x="186" y="360"/>
                  </a:lnTo>
                  <a:lnTo>
                    <a:pt x="204" y="360"/>
                  </a:lnTo>
                  <a:lnTo>
                    <a:pt x="222" y="360"/>
                  </a:lnTo>
                  <a:lnTo>
                    <a:pt x="240" y="360"/>
                  </a:lnTo>
                  <a:lnTo>
                    <a:pt x="258" y="360"/>
                  </a:lnTo>
                  <a:lnTo>
                    <a:pt x="276" y="360"/>
                  </a:lnTo>
                  <a:lnTo>
                    <a:pt x="294" y="360"/>
                  </a:lnTo>
                  <a:lnTo>
                    <a:pt x="312" y="360"/>
                  </a:lnTo>
                  <a:lnTo>
                    <a:pt x="330" y="360"/>
                  </a:lnTo>
                  <a:lnTo>
                    <a:pt x="348" y="360"/>
                  </a:lnTo>
                  <a:lnTo>
                    <a:pt x="366" y="360"/>
                  </a:lnTo>
                  <a:lnTo>
                    <a:pt x="378" y="360"/>
                  </a:lnTo>
                  <a:lnTo>
                    <a:pt x="396" y="360"/>
                  </a:lnTo>
                  <a:lnTo>
                    <a:pt x="414" y="180"/>
                  </a:lnTo>
                  <a:lnTo>
                    <a:pt x="432" y="0"/>
                  </a:lnTo>
                  <a:lnTo>
                    <a:pt x="450" y="0"/>
                  </a:lnTo>
                  <a:lnTo>
                    <a:pt x="468" y="0"/>
                  </a:lnTo>
                  <a:lnTo>
                    <a:pt x="486" y="0"/>
                  </a:lnTo>
                  <a:lnTo>
                    <a:pt x="504" y="0"/>
                  </a:lnTo>
                  <a:lnTo>
                    <a:pt x="522" y="0"/>
                  </a:lnTo>
                  <a:lnTo>
                    <a:pt x="540" y="0"/>
                  </a:lnTo>
                  <a:lnTo>
                    <a:pt x="558" y="0"/>
                  </a:lnTo>
                  <a:lnTo>
                    <a:pt x="570" y="0"/>
                  </a:lnTo>
                  <a:lnTo>
                    <a:pt x="588" y="0"/>
                  </a:lnTo>
                  <a:lnTo>
                    <a:pt x="606" y="0"/>
                  </a:lnTo>
                  <a:lnTo>
                    <a:pt x="624" y="0"/>
                  </a:lnTo>
                  <a:lnTo>
                    <a:pt x="642" y="0"/>
                  </a:lnTo>
                  <a:lnTo>
                    <a:pt x="660" y="0"/>
                  </a:lnTo>
                  <a:lnTo>
                    <a:pt x="678" y="0"/>
                  </a:lnTo>
                  <a:lnTo>
                    <a:pt x="696" y="180"/>
                  </a:lnTo>
                  <a:lnTo>
                    <a:pt x="714" y="360"/>
                  </a:lnTo>
                  <a:lnTo>
                    <a:pt x="732" y="360"/>
                  </a:lnTo>
                  <a:lnTo>
                    <a:pt x="744" y="360"/>
                  </a:lnTo>
                  <a:lnTo>
                    <a:pt x="762" y="360"/>
                  </a:lnTo>
                  <a:lnTo>
                    <a:pt x="780" y="360"/>
                  </a:lnTo>
                  <a:lnTo>
                    <a:pt x="798" y="360"/>
                  </a:lnTo>
                  <a:lnTo>
                    <a:pt x="816" y="360"/>
                  </a:lnTo>
                  <a:lnTo>
                    <a:pt x="834" y="360"/>
                  </a:lnTo>
                  <a:lnTo>
                    <a:pt x="852" y="360"/>
                  </a:lnTo>
                  <a:lnTo>
                    <a:pt x="870" y="360"/>
                  </a:lnTo>
                  <a:lnTo>
                    <a:pt x="888" y="360"/>
                  </a:lnTo>
                  <a:lnTo>
                    <a:pt x="906" y="360"/>
                  </a:lnTo>
                  <a:lnTo>
                    <a:pt x="924" y="360"/>
                  </a:lnTo>
                  <a:lnTo>
                    <a:pt x="936" y="360"/>
                  </a:lnTo>
                  <a:lnTo>
                    <a:pt x="954" y="360"/>
                  </a:lnTo>
                  <a:lnTo>
                    <a:pt x="972" y="180"/>
                  </a:lnTo>
                  <a:lnTo>
                    <a:pt x="990" y="0"/>
                  </a:lnTo>
                  <a:lnTo>
                    <a:pt x="1008" y="0"/>
                  </a:lnTo>
                  <a:lnTo>
                    <a:pt x="1026" y="0"/>
                  </a:lnTo>
                  <a:lnTo>
                    <a:pt x="1044" y="0"/>
                  </a:lnTo>
                  <a:lnTo>
                    <a:pt x="1062" y="0"/>
                  </a:lnTo>
                  <a:lnTo>
                    <a:pt x="1080" y="0"/>
                  </a:lnTo>
                  <a:lnTo>
                    <a:pt x="1098" y="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0" name="Freeform 60"/>
            <p:cNvSpPr>
              <a:spLocks/>
            </p:cNvSpPr>
            <p:nvPr/>
          </p:nvSpPr>
          <p:spPr bwMode="auto">
            <a:xfrm>
              <a:off x="2600325" y="1793875"/>
              <a:ext cx="1743075" cy="73342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48" y="42"/>
                </a:cxn>
                <a:cxn ang="0">
                  <a:pos x="84" y="102"/>
                </a:cxn>
                <a:cxn ang="0">
                  <a:pos x="120" y="186"/>
                </a:cxn>
                <a:cxn ang="0">
                  <a:pos x="156" y="276"/>
                </a:cxn>
                <a:cxn ang="0">
                  <a:pos x="186" y="360"/>
                </a:cxn>
                <a:cxn ang="0">
                  <a:pos x="222" y="420"/>
                </a:cxn>
                <a:cxn ang="0">
                  <a:pos x="258" y="456"/>
                </a:cxn>
                <a:cxn ang="0">
                  <a:pos x="294" y="456"/>
                </a:cxn>
                <a:cxn ang="0">
                  <a:pos x="330" y="420"/>
                </a:cxn>
                <a:cxn ang="0">
                  <a:pos x="366" y="360"/>
                </a:cxn>
                <a:cxn ang="0">
                  <a:pos x="396" y="276"/>
                </a:cxn>
                <a:cxn ang="0">
                  <a:pos x="432" y="186"/>
                </a:cxn>
                <a:cxn ang="0">
                  <a:pos x="468" y="102"/>
                </a:cxn>
                <a:cxn ang="0">
                  <a:pos x="504" y="42"/>
                </a:cxn>
                <a:cxn ang="0">
                  <a:pos x="540" y="6"/>
                </a:cxn>
                <a:cxn ang="0">
                  <a:pos x="570" y="6"/>
                </a:cxn>
                <a:cxn ang="0">
                  <a:pos x="606" y="42"/>
                </a:cxn>
                <a:cxn ang="0">
                  <a:pos x="642" y="102"/>
                </a:cxn>
                <a:cxn ang="0">
                  <a:pos x="678" y="186"/>
                </a:cxn>
                <a:cxn ang="0">
                  <a:pos x="714" y="276"/>
                </a:cxn>
                <a:cxn ang="0">
                  <a:pos x="744" y="360"/>
                </a:cxn>
                <a:cxn ang="0">
                  <a:pos x="780" y="420"/>
                </a:cxn>
                <a:cxn ang="0">
                  <a:pos x="816" y="456"/>
                </a:cxn>
                <a:cxn ang="0">
                  <a:pos x="852" y="456"/>
                </a:cxn>
                <a:cxn ang="0">
                  <a:pos x="888" y="420"/>
                </a:cxn>
                <a:cxn ang="0">
                  <a:pos x="924" y="360"/>
                </a:cxn>
                <a:cxn ang="0">
                  <a:pos x="954" y="276"/>
                </a:cxn>
                <a:cxn ang="0">
                  <a:pos x="990" y="186"/>
                </a:cxn>
                <a:cxn ang="0">
                  <a:pos x="1026" y="102"/>
                </a:cxn>
                <a:cxn ang="0">
                  <a:pos x="1062" y="42"/>
                </a:cxn>
                <a:cxn ang="0">
                  <a:pos x="1098" y="6"/>
                </a:cxn>
              </a:cxnLst>
              <a:rect l="0" t="0" r="r" b="b"/>
              <a:pathLst>
                <a:path w="1098" h="462">
                  <a:moveTo>
                    <a:pt x="0" y="0"/>
                  </a:moveTo>
                  <a:lnTo>
                    <a:pt x="12" y="6"/>
                  </a:lnTo>
                  <a:lnTo>
                    <a:pt x="30" y="18"/>
                  </a:lnTo>
                  <a:lnTo>
                    <a:pt x="48" y="42"/>
                  </a:lnTo>
                  <a:lnTo>
                    <a:pt x="66" y="72"/>
                  </a:lnTo>
                  <a:lnTo>
                    <a:pt x="84" y="102"/>
                  </a:lnTo>
                  <a:lnTo>
                    <a:pt x="102" y="144"/>
                  </a:lnTo>
                  <a:lnTo>
                    <a:pt x="120" y="186"/>
                  </a:lnTo>
                  <a:lnTo>
                    <a:pt x="138" y="234"/>
                  </a:lnTo>
                  <a:lnTo>
                    <a:pt x="156" y="276"/>
                  </a:lnTo>
                  <a:lnTo>
                    <a:pt x="174" y="318"/>
                  </a:lnTo>
                  <a:lnTo>
                    <a:pt x="186" y="360"/>
                  </a:lnTo>
                  <a:lnTo>
                    <a:pt x="204" y="390"/>
                  </a:lnTo>
                  <a:lnTo>
                    <a:pt x="222" y="420"/>
                  </a:lnTo>
                  <a:lnTo>
                    <a:pt x="240" y="444"/>
                  </a:lnTo>
                  <a:lnTo>
                    <a:pt x="258" y="456"/>
                  </a:lnTo>
                  <a:lnTo>
                    <a:pt x="276" y="462"/>
                  </a:lnTo>
                  <a:lnTo>
                    <a:pt x="294" y="456"/>
                  </a:lnTo>
                  <a:lnTo>
                    <a:pt x="312" y="444"/>
                  </a:lnTo>
                  <a:lnTo>
                    <a:pt x="330" y="420"/>
                  </a:lnTo>
                  <a:lnTo>
                    <a:pt x="348" y="390"/>
                  </a:lnTo>
                  <a:lnTo>
                    <a:pt x="366" y="360"/>
                  </a:lnTo>
                  <a:lnTo>
                    <a:pt x="378" y="318"/>
                  </a:lnTo>
                  <a:lnTo>
                    <a:pt x="396" y="276"/>
                  </a:lnTo>
                  <a:lnTo>
                    <a:pt x="414" y="234"/>
                  </a:lnTo>
                  <a:lnTo>
                    <a:pt x="432" y="186"/>
                  </a:lnTo>
                  <a:lnTo>
                    <a:pt x="450" y="144"/>
                  </a:lnTo>
                  <a:lnTo>
                    <a:pt x="468" y="102"/>
                  </a:lnTo>
                  <a:lnTo>
                    <a:pt x="486" y="72"/>
                  </a:lnTo>
                  <a:lnTo>
                    <a:pt x="504" y="42"/>
                  </a:lnTo>
                  <a:lnTo>
                    <a:pt x="522" y="18"/>
                  </a:lnTo>
                  <a:lnTo>
                    <a:pt x="540" y="6"/>
                  </a:lnTo>
                  <a:lnTo>
                    <a:pt x="558" y="0"/>
                  </a:lnTo>
                  <a:lnTo>
                    <a:pt x="570" y="6"/>
                  </a:lnTo>
                  <a:lnTo>
                    <a:pt x="588" y="18"/>
                  </a:lnTo>
                  <a:lnTo>
                    <a:pt x="606" y="42"/>
                  </a:lnTo>
                  <a:lnTo>
                    <a:pt x="624" y="72"/>
                  </a:lnTo>
                  <a:lnTo>
                    <a:pt x="642" y="102"/>
                  </a:lnTo>
                  <a:lnTo>
                    <a:pt x="660" y="144"/>
                  </a:lnTo>
                  <a:lnTo>
                    <a:pt x="678" y="186"/>
                  </a:lnTo>
                  <a:lnTo>
                    <a:pt x="696" y="228"/>
                  </a:lnTo>
                  <a:lnTo>
                    <a:pt x="714" y="276"/>
                  </a:lnTo>
                  <a:lnTo>
                    <a:pt x="732" y="318"/>
                  </a:lnTo>
                  <a:lnTo>
                    <a:pt x="744" y="360"/>
                  </a:lnTo>
                  <a:lnTo>
                    <a:pt x="762" y="390"/>
                  </a:lnTo>
                  <a:lnTo>
                    <a:pt x="780" y="420"/>
                  </a:lnTo>
                  <a:lnTo>
                    <a:pt x="798" y="444"/>
                  </a:lnTo>
                  <a:lnTo>
                    <a:pt x="816" y="456"/>
                  </a:lnTo>
                  <a:lnTo>
                    <a:pt x="834" y="462"/>
                  </a:lnTo>
                  <a:lnTo>
                    <a:pt x="852" y="456"/>
                  </a:lnTo>
                  <a:lnTo>
                    <a:pt x="870" y="444"/>
                  </a:lnTo>
                  <a:lnTo>
                    <a:pt x="888" y="420"/>
                  </a:lnTo>
                  <a:lnTo>
                    <a:pt x="906" y="390"/>
                  </a:lnTo>
                  <a:lnTo>
                    <a:pt x="924" y="360"/>
                  </a:lnTo>
                  <a:lnTo>
                    <a:pt x="936" y="318"/>
                  </a:lnTo>
                  <a:lnTo>
                    <a:pt x="954" y="276"/>
                  </a:lnTo>
                  <a:lnTo>
                    <a:pt x="972" y="234"/>
                  </a:lnTo>
                  <a:lnTo>
                    <a:pt x="990" y="186"/>
                  </a:lnTo>
                  <a:lnTo>
                    <a:pt x="1008" y="144"/>
                  </a:lnTo>
                  <a:lnTo>
                    <a:pt x="1026" y="102"/>
                  </a:lnTo>
                  <a:lnTo>
                    <a:pt x="1044" y="72"/>
                  </a:lnTo>
                  <a:lnTo>
                    <a:pt x="1062" y="42"/>
                  </a:lnTo>
                  <a:lnTo>
                    <a:pt x="1080" y="18"/>
                  </a:lnTo>
                  <a:lnTo>
                    <a:pt x="1098" y="6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1" name="Rectangle 61"/>
            <p:cNvSpPr>
              <a:spLocks noChangeArrowheads="1"/>
            </p:cNvSpPr>
            <p:nvPr/>
          </p:nvSpPr>
          <p:spPr bwMode="auto">
            <a:xfrm>
              <a:off x="4943475" y="1736725"/>
              <a:ext cx="1781175" cy="8572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2" name="Rectangle 62"/>
            <p:cNvSpPr>
              <a:spLocks noChangeArrowheads="1"/>
            </p:cNvSpPr>
            <p:nvPr/>
          </p:nvSpPr>
          <p:spPr bwMode="auto">
            <a:xfrm>
              <a:off x="4943475" y="1736725"/>
              <a:ext cx="1781175" cy="8572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3" name="Freeform 63"/>
            <p:cNvSpPr>
              <a:spLocks/>
            </p:cNvSpPr>
            <p:nvPr/>
          </p:nvSpPr>
          <p:spPr bwMode="auto">
            <a:xfrm>
              <a:off x="4943475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4" name="Freeform 64"/>
            <p:cNvSpPr>
              <a:spLocks/>
            </p:cNvSpPr>
            <p:nvPr/>
          </p:nvSpPr>
          <p:spPr bwMode="auto">
            <a:xfrm>
              <a:off x="5381625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5" name="Freeform 65"/>
            <p:cNvSpPr>
              <a:spLocks/>
            </p:cNvSpPr>
            <p:nvPr/>
          </p:nvSpPr>
          <p:spPr bwMode="auto">
            <a:xfrm>
              <a:off x="5829300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6" name="Freeform 66"/>
            <p:cNvSpPr>
              <a:spLocks/>
            </p:cNvSpPr>
            <p:nvPr/>
          </p:nvSpPr>
          <p:spPr bwMode="auto">
            <a:xfrm>
              <a:off x="6276975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7" name="Freeform 67"/>
            <p:cNvSpPr>
              <a:spLocks/>
            </p:cNvSpPr>
            <p:nvPr/>
          </p:nvSpPr>
          <p:spPr bwMode="auto">
            <a:xfrm>
              <a:off x="6724650" y="1736725"/>
              <a:ext cx="1588" cy="85725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0">
                  <a:moveTo>
                    <a:pt x="0" y="9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8" name="Freeform 68"/>
            <p:cNvSpPr>
              <a:spLocks/>
            </p:cNvSpPr>
            <p:nvPr/>
          </p:nvSpPr>
          <p:spPr bwMode="auto">
            <a:xfrm>
              <a:off x="4943475" y="2593975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69" name="Freeform 69"/>
            <p:cNvSpPr>
              <a:spLocks/>
            </p:cNvSpPr>
            <p:nvPr/>
          </p:nvSpPr>
          <p:spPr bwMode="auto">
            <a:xfrm>
              <a:off x="4943475" y="2308225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0" name="Freeform 70"/>
            <p:cNvSpPr>
              <a:spLocks/>
            </p:cNvSpPr>
            <p:nvPr/>
          </p:nvSpPr>
          <p:spPr bwMode="auto">
            <a:xfrm>
              <a:off x="4943475" y="2022475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1" name="Freeform 71"/>
            <p:cNvSpPr>
              <a:spLocks/>
            </p:cNvSpPr>
            <p:nvPr/>
          </p:nvSpPr>
          <p:spPr bwMode="auto">
            <a:xfrm>
              <a:off x="4943475" y="1736725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2" name="Line 72"/>
            <p:cNvSpPr>
              <a:spLocks noChangeShapeType="1"/>
            </p:cNvSpPr>
            <p:nvPr/>
          </p:nvSpPr>
          <p:spPr bwMode="auto">
            <a:xfrm>
              <a:off x="4943475" y="173672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3" name="Line 73"/>
            <p:cNvSpPr>
              <a:spLocks noChangeShapeType="1"/>
            </p:cNvSpPr>
            <p:nvPr/>
          </p:nvSpPr>
          <p:spPr bwMode="auto">
            <a:xfrm>
              <a:off x="4943475" y="25939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4" name="Line 74"/>
            <p:cNvSpPr>
              <a:spLocks noChangeShapeType="1"/>
            </p:cNvSpPr>
            <p:nvPr/>
          </p:nvSpPr>
          <p:spPr bwMode="auto">
            <a:xfrm flipV="1">
              <a:off x="6724650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5" name="Line 75"/>
            <p:cNvSpPr>
              <a:spLocks noChangeShapeType="1"/>
            </p:cNvSpPr>
            <p:nvPr/>
          </p:nvSpPr>
          <p:spPr bwMode="auto">
            <a:xfrm flipV="1">
              <a:off x="494347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6" name="Line 76"/>
            <p:cNvSpPr>
              <a:spLocks noChangeShapeType="1"/>
            </p:cNvSpPr>
            <p:nvPr/>
          </p:nvSpPr>
          <p:spPr bwMode="auto">
            <a:xfrm>
              <a:off x="4943475" y="25939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7" name="Line 77"/>
            <p:cNvSpPr>
              <a:spLocks noChangeShapeType="1"/>
            </p:cNvSpPr>
            <p:nvPr/>
          </p:nvSpPr>
          <p:spPr bwMode="auto">
            <a:xfrm flipV="1">
              <a:off x="494347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8" name="Line 78"/>
            <p:cNvSpPr>
              <a:spLocks noChangeShapeType="1"/>
            </p:cNvSpPr>
            <p:nvPr/>
          </p:nvSpPr>
          <p:spPr bwMode="auto">
            <a:xfrm flipV="1">
              <a:off x="4943475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79" name="Line 79"/>
            <p:cNvSpPr>
              <a:spLocks noChangeShapeType="1"/>
            </p:cNvSpPr>
            <p:nvPr/>
          </p:nvSpPr>
          <p:spPr bwMode="auto">
            <a:xfrm>
              <a:off x="4943475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80" name="Rectangle 80"/>
            <p:cNvSpPr>
              <a:spLocks noChangeArrowheads="1"/>
            </p:cNvSpPr>
            <p:nvPr/>
          </p:nvSpPr>
          <p:spPr bwMode="auto">
            <a:xfrm>
              <a:off x="4895851" y="262255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81" name="Line 81"/>
            <p:cNvSpPr>
              <a:spLocks noChangeShapeType="1"/>
            </p:cNvSpPr>
            <p:nvPr/>
          </p:nvSpPr>
          <p:spPr bwMode="auto">
            <a:xfrm flipV="1">
              <a:off x="5381625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82" name="Line 82"/>
            <p:cNvSpPr>
              <a:spLocks noChangeShapeType="1"/>
            </p:cNvSpPr>
            <p:nvPr/>
          </p:nvSpPr>
          <p:spPr bwMode="auto">
            <a:xfrm>
              <a:off x="5381625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83" name="Rectangle 83"/>
            <p:cNvSpPr>
              <a:spLocks noChangeArrowheads="1"/>
            </p:cNvSpPr>
            <p:nvPr/>
          </p:nvSpPr>
          <p:spPr bwMode="auto">
            <a:xfrm>
              <a:off x="5334000" y="262255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8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84" name="Line 84"/>
            <p:cNvSpPr>
              <a:spLocks noChangeShapeType="1"/>
            </p:cNvSpPr>
            <p:nvPr/>
          </p:nvSpPr>
          <p:spPr bwMode="auto">
            <a:xfrm flipV="1">
              <a:off x="5829300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85" name="Line 85"/>
            <p:cNvSpPr>
              <a:spLocks noChangeShapeType="1"/>
            </p:cNvSpPr>
            <p:nvPr/>
          </p:nvSpPr>
          <p:spPr bwMode="auto">
            <a:xfrm>
              <a:off x="5829300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86" name="Rectangle 86"/>
            <p:cNvSpPr>
              <a:spLocks noChangeArrowheads="1"/>
            </p:cNvSpPr>
            <p:nvPr/>
          </p:nvSpPr>
          <p:spPr bwMode="auto">
            <a:xfrm>
              <a:off x="5753100" y="2622551"/>
              <a:ext cx="172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16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87" name="Line 87"/>
            <p:cNvSpPr>
              <a:spLocks noChangeShapeType="1"/>
            </p:cNvSpPr>
            <p:nvPr/>
          </p:nvSpPr>
          <p:spPr bwMode="auto">
            <a:xfrm flipV="1">
              <a:off x="6276975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88" name="Line 88"/>
            <p:cNvSpPr>
              <a:spLocks noChangeShapeType="1"/>
            </p:cNvSpPr>
            <p:nvPr/>
          </p:nvSpPr>
          <p:spPr bwMode="auto">
            <a:xfrm>
              <a:off x="6276975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89" name="Rectangle 89"/>
            <p:cNvSpPr>
              <a:spLocks noChangeArrowheads="1"/>
            </p:cNvSpPr>
            <p:nvPr/>
          </p:nvSpPr>
          <p:spPr bwMode="auto">
            <a:xfrm>
              <a:off x="6181725" y="262255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24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90" name="Line 90"/>
            <p:cNvSpPr>
              <a:spLocks noChangeShapeType="1"/>
            </p:cNvSpPr>
            <p:nvPr/>
          </p:nvSpPr>
          <p:spPr bwMode="auto">
            <a:xfrm flipV="1">
              <a:off x="6724650" y="25749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91" name="Line 91"/>
            <p:cNvSpPr>
              <a:spLocks noChangeShapeType="1"/>
            </p:cNvSpPr>
            <p:nvPr/>
          </p:nvSpPr>
          <p:spPr bwMode="auto">
            <a:xfrm>
              <a:off x="6724650" y="1736725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92" name="Rectangle 92"/>
            <p:cNvSpPr>
              <a:spLocks noChangeArrowheads="1"/>
            </p:cNvSpPr>
            <p:nvPr/>
          </p:nvSpPr>
          <p:spPr bwMode="auto">
            <a:xfrm>
              <a:off x="6629401" y="262255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32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93" name="Line 93"/>
            <p:cNvSpPr>
              <a:spLocks noChangeShapeType="1"/>
            </p:cNvSpPr>
            <p:nvPr/>
          </p:nvSpPr>
          <p:spPr bwMode="auto">
            <a:xfrm>
              <a:off x="4943475" y="259397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94" name="Line 94"/>
            <p:cNvSpPr>
              <a:spLocks noChangeShapeType="1"/>
            </p:cNvSpPr>
            <p:nvPr/>
          </p:nvSpPr>
          <p:spPr bwMode="auto">
            <a:xfrm flipH="1">
              <a:off x="6705600" y="259397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95" name="Rectangle 95"/>
            <p:cNvSpPr>
              <a:spLocks noChangeArrowheads="1"/>
            </p:cNvSpPr>
            <p:nvPr/>
          </p:nvSpPr>
          <p:spPr bwMode="auto">
            <a:xfrm>
              <a:off x="4810125" y="248920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96" name="Line 96"/>
            <p:cNvSpPr>
              <a:spLocks noChangeShapeType="1"/>
            </p:cNvSpPr>
            <p:nvPr/>
          </p:nvSpPr>
          <p:spPr bwMode="auto">
            <a:xfrm>
              <a:off x="4943475" y="230822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97" name="Line 97"/>
            <p:cNvSpPr>
              <a:spLocks noChangeShapeType="1"/>
            </p:cNvSpPr>
            <p:nvPr/>
          </p:nvSpPr>
          <p:spPr bwMode="auto">
            <a:xfrm flipH="1">
              <a:off x="6705600" y="23082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098" name="Rectangle 98"/>
            <p:cNvSpPr>
              <a:spLocks noChangeArrowheads="1"/>
            </p:cNvSpPr>
            <p:nvPr/>
          </p:nvSpPr>
          <p:spPr bwMode="auto">
            <a:xfrm>
              <a:off x="4676775" y="2203450"/>
              <a:ext cx="239651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0.5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099" name="Line 99"/>
            <p:cNvSpPr>
              <a:spLocks noChangeShapeType="1"/>
            </p:cNvSpPr>
            <p:nvPr/>
          </p:nvSpPr>
          <p:spPr bwMode="auto">
            <a:xfrm>
              <a:off x="4943475" y="202247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0" name="Line 100"/>
            <p:cNvSpPr>
              <a:spLocks noChangeShapeType="1"/>
            </p:cNvSpPr>
            <p:nvPr/>
          </p:nvSpPr>
          <p:spPr bwMode="auto">
            <a:xfrm flipH="1">
              <a:off x="6705600" y="202247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1" name="Rectangle 101"/>
            <p:cNvSpPr>
              <a:spLocks noChangeArrowheads="1"/>
            </p:cNvSpPr>
            <p:nvPr/>
          </p:nvSpPr>
          <p:spPr bwMode="auto">
            <a:xfrm>
              <a:off x="4838700" y="1917700"/>
              <a:ext cx="73479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102" name="Line 102"/>
            <p:cNvSpPr>
              <a:spLocks noChangeShapeType="1"/>
            </p:cNvSpPr>
            <p:nvPr/>
          </p:nvSpPr>
          <p:spPr bwMode="auto">
            <a:xfrm>
              <a:off x="4943475" y="173672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3" name="Line 103"/>
            <p:cNvSpPr>
              <a:spLocks noChangeShapeType="1"/>
            </p:cNvSpPr>
            <p:nvPr/>
          </p:nvSpPr>
          <p:spPr bwMode="auto">
            <a:xfrm flipH="1">
              <a:off x="6705600" y="17367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4" name="Rectangle 104"/>
            <p:cNvSpPr>
              <a:spLocks noChangeArrowheads="1"/>
            </p:cNvSpPr>
            <p:nvPr/>
          </p:nvSpPr>
          <p:spPr bwMode="auto">
            <a:xfrm>
              <a:off x="4705350" y="1631950"/>
              <a:ext cx="213652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1.5</a:t>
              </a:r>
              <a:endPara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105" name="Line 105"/>
            <p:cNvSpPr>
              <a:spLocks noChangeShapeType="1"/>
            </p:cNvSpPr>
            <p:nvPr/>
          </p:nvSpPr>
          <p:spPr bwMode="auto">
            <a:xfrm>
              <a:off x="4943475" y="173672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6" name="Line 106"/>
            <p:cNvSpPr>
              <a:spLocks noChangeShapeType="1"/>
            </p:cNvSpPr>
            <p:nvPr/>
          </p:nvSpPr>
          <p:spPr bwMode="auto">
            <a:xfrm>
              <a:off x="4943475" y="25939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7" name="Line 107"/>
            <p:cNvSpPr>
              <a:spLocks noChangeShapeType="1"/>
            </p:cNvSpPr>
            <p:nvPr/>
          </p:nvSpPr>
          <p:spPr bwMode="auto">
            <a:xfrm flipV="1">
              <a:off x="6724650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8" name="Line 108"/>
            <p:cNvSpPr>
              <a:spLocks noChangeShapeType="1"/>
            </p:cNvSpPr>
            <p:nvPr/>
          </p:nvSpPr>
          <p:spPr bwMode="auto">
            <a:xfrm flipV="1">
              <a:off x="4943475" y="1736725"/>
              <a:ext cx="1588" cy="857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09" name="Oval 109"/>
            <p:cNvSpPr>
              <a:spLocks noChangeArrowheads="1"/>
            </p:cNvSpPr>
            <p:nvPr/>
          </p:nvSpPr>
          <p:spPr bwMode="auto">
            <a:xfrm>
              <a:off x="490537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0" name="Oval 110"/>
            <p:cNvSpPr>
              <a:spLocks noChangeArrowheads="1"/>
            </p:cNvSpPr>
            <p:nvPr/>
          </p:nvSpPr>
          <p:spPr bwMode="auto">
            <a:xfrm>
              <a:off x="495300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1" name="Oval 111"/>
            <p:cNvSpPr>
              <a:spLocks noChangeArrowheads="1"/>
            </p:cNvSpPr>
            <p:nvPr/>
          </p:nvSpPr>
          <p:spPr bwMode="auto">
            <a:xfrm>
              <a:off x="5010150" y="18224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2" name="Oval 112"/>
            <p:cNvSpPr>
              <a:spLocks noChangeArrowheads="1"/>
            </p:cNvSpPr>
            <p:nvPr/>
          </p:nvSpPr>
          <p:spPr bwMode="auto">
            <a:xfrm>
              <a:off x="506730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3" name="Oval 113"/>
            <p:cNvSpPr>
              <a:spLocks noChangeArrowheads="1"/>
            </p:cNvSpPr>
            <p:nvPr/>
          </p:nvSpPr>
          <p:spPr bwMode="auto">
            <a:xfrm>
              <a:off x="512445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4" name="Oval 114"/>
            <p:cNvSpPr>
              <a:spLocks noChangeArrowheads="1"/>
            </p:cNvSpPr>
            <p:nvPr/>
          </p:nvSpPr>
          <p:spPr bwMode="auto">
            <a:xfrm>
              <a:off x="518160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5" name="Oval 115"/>
            <p:cNvSpPr>
              <a:spLocks noChangeArrowheads="1"/>
            </p:cNvSpPr>
            <p:nvPr/>
          </p:nvSpPr>
          <p:spPr bwMode="auto">
            <a:xfrm>
              <a:off x="5238750" y="23177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6" name="Oval 116"/>
            <p:cNvSpPr>
              <a:spLocks noChangeArrowheads="1"/>
            </p:cNvSpPr>
            <p:nvPr/>
          </p:nvSpPr>
          <p:spPr bwMode="auto">
            <a:xfrm>
              <a:off x="528637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7" name="Oval 117"/>
            <p:cNvSpPr>
              <a:spLocks noChangeArrowheads="1"/>
            </p:cNvSpPr>
            <p:nvPr/>
          </p:nvSpPr>
          <p:spPr bwMode="auto">
            <a:xfrm>
              <a:off x="534352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8" name="Oval 118"/>
            <p:cNvSpPr>
              <a:spLocks noChangeArrowheads="1"/>
            </p:cNvSpPr>
            <p:nvPr/>
          </p:nvSpPr>
          <p:spPr bwMode="auto">
            <a:xfrm>
              <a:off x="540067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19" name="Oval 119"/>
            <p:cNvSpPr>
              <a:spLocks noChangeArrowheads="1"/>
            </p:cNvSpPr>
            <p:nvPr/>
          </p:nvSpPr>
          <p:spPr bwMode="auto">
            <a:xfrm>
              <a:off x="5457825" y="24130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0" name="Oval 120"/>
            <p:cNvSpPr>
              <a:spLocks noChangeArrowheads="1"/>
            </p:cNvSpPr>
            <p:nvPr/>
          </p:nvSpPr>
          <p:spPr bwMode="auto">
            <a:xfrm>
              <a:off x="551497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1" name="Oval 121"/>
            <p:cNvSpPr>
              <a:spLocks noChangeArrowheads="1"/>
            </p:cNvSpPr>
            <p:nvPr/>
          </p:nvSpPr>
          <p:spPr bwMode="auto">
            <a:xfrm>
              <a:off x="557212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2" name="Oval 122"/>
            <p:cNvSpPr>
              <a:spLocks noChangeArrowheads="1"/>
            </p:cNvSpPr>
            <p:nvPr/>
          </p:nvSpPr>
          <p:spPr bwMode="auto">
            <a:xfrm>
              <a:off x="561975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3" name="Oval 123"/>
            <p:cNvSpPr>
              <a:spLocks noChangeArrowheads="1"/>
            </p:cNvSpPr>
            <p:nvPr/>
          </p:nvSpPr>
          <p:spPr bwMode="auto">
            <a:xfrm>
              <a:off x="5676900" y="24606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4" name="Oval 124"/>
            <p:cNvSpPr>
              <a:spLocks noChangeArrowheads="1"/>
            </p:cNvSpPr>
            <p:nvPr/>
          </p:nvSpPr>
          <p:spPr bwMode="auto">
            <a:xfrm>
              <a:off x="573405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5" name="Oval 125"/>
            <p:cNvSpPr>
              <a:spLocks noChangeArrowheads="1"/>
            </p:cNvSpPr>
            <p:nvPr/>
          </p:nvSpPr>
          <p:spPr bwMode="auto">
            <a:xfrm>
              <a:off x="579120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6" name="Oval 126"/>
            <p:cNvSpPr>
              <a:spLocks noChangeArrowheads="1"/>
            </p:cNvSpPr>
            <p:nvPr/>
          </p:nvSpPr>
          <p:spPr bwMode="auto">
            <a:xfrm>
              <a:off x="584835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7" name="Oval 127"/>
            <p:cNvSpPr>
              <a:spLocks noChangeArrowheads="1"/>
            </p:cNvSpPr>
            <p:nvPr/>
          </p:nvSpPr>
          <p:spPr bwMode="auto">
            <a:xfrm>
              <a:off x="5905500" y="24892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8" name="Oval 128"/>
            <p:cNvSpPr>
              <a:spLocks noChangeArrowheads="1"/>
            </p:cNvSpPr>
            <p:nvPr/>
          </p:nvSpPr>
          <p:spPr bwMode="auto">
            <a:xfrm>
              <a:off x="596265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29" name="Oval 129"/>
            <p:cNvSpPr>
              <a:spLocks noChangeArrowheads="1"/>
            </p:cNvSpPr>
            <p:nvPr/>
          </p:nvSpPr>
          <p:spPr bwMode="auto">
            <a:xfrm>
              <a:off x="601027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0" name="Oval 130"/>
            <p:cNvSpPr>
              <a:spLocks noChangeArrowheads="1"/>
            </p:cNvSpPr>
            <p:nvPr/>
          </p:nvSpPr>
          <p:spPr bwMode="auto">
            <a:xfrm>
              <a:off x="606742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1" name="Oval 131"/>
            <p:cNvSpPr>
              <a:spLocks noChangeArrowheads="1"/>
            </p:cNvSpPr>
            <p:nvPr/>
          </p:nvSpPr>
          <p:spPr bwMode="auto">
            <a:xfrm>
              <a:off x="6124575" y="25082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2" name="Oval 132"/>
            <p:cNvSpPr>
              <a:spLocks noChangeArrowheads="1"/>
            </p:cNvSpPr>
            <p:nvPr/>
          </p:nvSpPr>
          <p:spPr bwMode="auto">
            <a:xfrm>
              <a:off x="618172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3" name="Oval 133"/>
            <p:cNvSpPr>
              <a:spLocks noChangeArrowheads="1"/>
            </p:cNvSpPr>
            <p:nvPr/>
          </p:nvSpPr>
          <p:spPr bwMode="auto">
            <a:xfrm>
              <a:off x="623887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4" name="Oval 134"/>
            <p:cNvSpPr>
              <a:spLocks noChangeArrowheads="1"/>
            </p:cNvSpPr>
            <p:nvPr/>
          </p:nvSpPr>
          <p:spPr bwMode="auto">
            <a:xfrm>
              <a:off x="6296025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5" name="Oval 135"/>
            <p:cNvSpPr>
              <a:spLocks noChangeArrowheads="1"/>
            </p:cNvSpPr>
            <p:nvPr/>
          </p:nvSpPr>
          <p:spPr bwMode="auto">
            <a:xfrm>
              <a:off x="6343650" y="25273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6" name="Oval 136"/>
            <p:cNvSpPr>
              <a:spLocks noChangeArrowheads="1"/>
            </p:cNvSpPr>
            <p:nvPr/>
          </p:nvSpPr>
          <p:spPr bwMode="auto">
            <a:xfrm>
              <a:off x="640080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7" name="Oval 137"/>
            <p:cNvSpPr>
              <a:spLocks noChangeArrowheads="1"/>
            </p:cNvSpPr>
            <p:nvPr/>
          </p:nvSpPr>
          <p:spPr bwMode="auto">
            <a:xfrm>
              <a:off x="645795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8" name="Oval 138"/>
            <p:cNvSpPr>
              <a:spLocks noChangeArrowheads="1"/>
            </p:cNvSpPr>
            <p:nvPr/>
          </p:nvSpPr>
          <p:spPr bwMode="auto">
            <a:xfrm>
              <a:off x="651510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39" name="Oval 139"/>
            <p:cNvSpPr>
              <a:spLocks noChangeArrowheads="1"/>
            </p:cNvSpPr>
            <p:nvPr/>
          </p:nvSpPr>
          <p:spPr bwMode="auto">
            <a:xfrm>
              <a:off x="6572250" y="2546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0" name="Oval 140"/>
            <p:cNvSpPr>
              <a:spLocks noChangeArrowheads="1"/>
            </p:cNvSpPr>
            <p:nvPr/>
          </p:nvSpPr>
          <p:spPr bwMode="auto">
            <a:xfrm>
              <a:off x="662940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1" name="Oval 141"/>
            <p:cNvSpPr>
              <a:spLocks noChangeArrowheads="1"/>
            </p:cNvSpPr>
            <p:nvPr/>
          </p:nvSpPr>
          <p:spPr bwMode="auto">
            <a:xfrm>
              <a:off x="6686550" y="25558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2" name="Oval 142"/>
            <p:cNvSpPr>
              <a:spLocks noChangeArrowheads="1"/>
            </p:cNvSpPr>
            <p:nvPr/>
          </p:nvSpPr>
          <p:spPr bwMode="auto">
            <a:xfrm>
              <a:off x="493395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3" name="Oval 143"/>
            <p:cNvSpPr>
              <a:spLocks noChangeArrowheads="1"/>
            </p:cNvSpPr>
            <p:nvPr/>
          </p:nvSpPr>
          <p:spPr bwMode="auto">
            <a:xfrm>
              <a:off x="498157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4" name="Line 144"/>
            <p:cNvSpPr>
              <a:spLocks noChangeShapeType="1"/>
            </p:cNvSpPr>
            <p:nvPr/>
          </p:nvSpPr>
          <p:spPr bwMode="auto">
            <a:xfrm flipV="1">
              <a:off x="5048250" y="1860550"/>
              <a:ext cx="1588" cy="7334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5" name="Oval 145"/>
            <p:cNvSpPr>
              <a:spLocks noChangeArrowheads="1"/>
            </p:cNvSpPr>
            <p:nvPr/>
          </p:nvSpPr>
          <p:spPr bwMode="auto">
            <a:xfrm>
              <a:off x="509587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6" name="Oval 146"/>
            <p:cNvSpPr>
              <a:spLocks noChangeArrowheads="1"/>
            </p:cNvSpPr>
            <p:nvPr/>
          </p:nvSpPr>
          <p:spPr bwMode="auto">
            <a:xfrm>
              <a:off x="515302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7" name="Oval 147"/>
            <p:cNvSpPr>
              <a:spLocks noChangeArrowheads="1"/>
            </p:cNvSpPr>
            <p:nvPr/>
          </p:nvSpPr>
          <p:spPr bwMode="auto">
            <a:xfrm>
              <a:off x="521017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8" name="Line 148"/>
            <p:cNvSpPr>
              <a:spLocks noChangeShapeType="1"/>
            </p:cNvSpPr>
            <p:nvPr/>
          </p:nvSpPr>
          <p:spPr bwMode="auto">
            <a:xfrm flipV="1">
              <a:off x="5276850" y="2355850"/>
              <a:ext cx="1588" cy="2381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49" name="Oval 149"/>
            <p:cNvSpPr>
              <a:spLocks noChangeArrowheads="1"/>
            </p:cNvSpPr>
            <p:nvPr/>
          </p:nvSpPr>
          <p:spPr bwMode="auto">
            <a:xfrm>
              <a:off x="531495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0" name="Oval 150"/>
            <p:cNvSpPr>
              <a:spLocks noChangeArrowheads="1"/>
            </p:cNvSpPr>
            <p:nvPr/>
          </p:nvSpPr>
          <p:spPr bwMode="auto">
            <a:xfrm>
              <a:off x="537210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1" name="Oval 151"/>
            <p:cNvSpPr>
              <a:spLocks noChangeArrowheads="1"/>
            </p:cNvSpPr>
            <p:nvPr/>
          </p:nvSpPr>
          <p:spPr bwMode="auto">
            <a:xfrm>
              <a:off x="542925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2" name="Line 152"/>
            <p:cNvSpPr>
              <a:spLocks noChangeShapeType="1"/>
            </p:cNvSpPr>
            <p:nvPr/>
          </p:nvSpPr>
          <p:spPr bwMode="auto">
            <a:xfrm flipV="1">
              <a:off x="5495925" y="2451100"/>
              <a:ext cx="1588" cy="1428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3" name="Oval 153"/>
            <p:cNvSpPr>
              <a:spLocks noChangeArrowheads="1"/>
            </p:cNvSpPr>
            <p:nvPr/>
          </p:nvSpPr>
          <p:spPr bwMode="auto">
            <a:xfrm>
              <a:off x="554355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4" name="Oval 154"/>
            <p:cNvSpPr>
              <a:spLocks noChangeArrowheads="1"/>
            </p:cNvSpPr>
            <p:nvPr/>
          </p:nvSpPr>
          <p:spPr bwMode="auto">
            <a:xfrm>
              <a:off x="560070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5" name="Oval 155"/>
            <p:cNvSpPr>
              <a:spLocks noChangeArrowheads="1"/>
            </p:cNvSpPr>
            <p:nvPr/>
          </p:nvSpPr>
          <p:spPr bwMode="auto">
            <a:xfrm>
              <a:off x="564832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6" name="Line 156"/>
            <p:cNvSpPr>
              <a:spLocks noChangeShapeType="1"/>
            </p:cNvSpPr>
            <p:nvPr/>
          </p:nvSpPr>
          <p:spPr bwMode="auto">
            <a:xfrm flipV="1">
              <a:off x="5715000" y="2498725"/>
              <a:ext cx="1588" cy="9525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7" name="Oval 157"/>
            <p:cNvSpPr>
              <a:spLocks noChangeArrowheads="1"/>
            </p:cNvSpPr>
            <p:nvPr/>
          </p:nvSpPr>
          <p:spPr bwMode="auto">
            <a:xfrm>
              <a:off x="576262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8" name="Oval 158"/>
            <p:cNvSpPr>
              <a:spLocks noChangeArrowheads="1"/>
            </p:cNvSpPr>
            <p:nvPr/>
          </p:nvSpPr>
          <p:spPr bwMode="auto">
            <a:xfrm>
              <a:off x="581977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59" name="Oval 159"/>
            <p:cNvSpPr>
              <a:spLocks noChangeArrowheads="1"/>
            </p:cNvSpPr>
            <p:nvPr/>
          </p:nvSpPr>
          <p:spPr bwMode="auto">
            <a:xfrm>
              <a:off x="587692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0" name="Line 160"/>
            <p:cNvSpPr>
              <a:spLocks noChangeShapeType="1"/>
            </p:cNvSpPr>
            <p:nvPr/>
          </p:nvSpPr>
          <p:spPr bwMode="auto">
            <a:xfrm flipV="1">
              <a:off x="5943600" y="2527300"/>
              <a:ext cx="1588" cy="666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1" name="Oval 161"/>
            <p:cNvSpPr>
              <a:spLocks noChangeArrowheads="1"/>
            </p:cNvSpPr>
            <p:nvPr/>
          </p:nvSpPr>
          <p:spPr bwMode="auto">
            <a:xfrm>
              <a:off x="599122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2" name="Oval 162"/>
            <p:cNvSpPr>
              <a:spLocks noChangeArrowheads="1"/>
            </p:cNvSpPr>
            <p:nvPr/>
          </p:nvSpPr>
          <p:spPr bwMode="auto">
            <a:xfrm>
              <a:off x="603885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3" name="Oval 163"/>
            <p:cNvSpPr>
              <a:spLocks noChangeArrowheads="1"/>
            </p:cNvSpPr>
            <p:nvPr/>
          </p:nvSpPr>
          <p:spPr bwMode="auto">
            <a:xfrm>
              <a:off x="609600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4" name="Line 164"/>
            <p:cNvSpPr>
              <a:spLocks noChangeShapeType="1"/>
            </p:cNvSpPr>
            <p:nvPr/>
          </p:nvSpPr>
          <p:spPr bwMode="auto">
            <a:xfrm flipV="1">
              <a:off x="6162675" y="2546350"/>
              <a:ext cx="1588" cy="476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5" name="Oval 165"/>
            <p:cNvSpPr>
              <a:spLocks noChangeArrowheads="1"/>
            </p:cNvSpPr>
            <p:nvPr/>
          </p:nvSpPr>
          <p:spPr bwMode="auto">
            <a:xfrm>
              <a:off x="621030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6" name="Oval 166"/>
            <p:cNvSpPr>
              <a:spLocks noChangeArrowheads="1"/>
            </p:cNvSpPr>
            <p:nvPr/>
          </p:nvSpPr>
          <p:spPr bwMode="auto">
            <a:xfrm>
              <a:off x="626745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7" name="Oval 167"/>
            <p:cNvSpPr>
              <a:spLocks noChangeArrowheads="1"/>
            </p:cNvSpPr>
            <p:nvPr/>
          </p:nvSpPr>
          <p:spPr bwMode="auto">
            <a:xfrm>
              <a:off x="6324600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8" name="Line 168"/>
            <p:cNvSpPr>
              <a:spLocks noChangeShapeType="1"/>
            </p:cNvSpPr>
            <p:nvPr/>
          </p:nvSpPr>
          <p:spPr bwMode="auto">
            <a:xfrm flipV="1">
              <a:off x="6381750" y="2565400"/>
              <a:ext cx="1588" cy="285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69" name="Oval 169"/>
            <p:cNvSpPr>
              <a:spLocks noChangeArrowheads="1"/>
            </p:cNvSpPr>
            <p:nvPr/>
          </p:nvSpPr>
          <p:spPr bwMode="auto">
            <a:xfrm>
              <a:off x="642937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0" name="Oval 170"/>
            <p:cNvSpPr>
              <a:spLocks noChangeArrowheads="1"/>
            </p:cNvSpPr>
            <p:nvPr/>
          </p:nvSpPr>
          <p:spPr bwMode="auto">
            <a:xfrm>
              <a:off x="648652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1" name="Oval 171"/>
            <p:cNvSpPr>
              <a:spLocks noChangeArrowheads="1"/>
            </p:cNvSpPr>
            <p:nvPr/>
          </p:nvSpPr>
          <p:spPr bwMode="auto">
            <a:xfrm>
              <a:off x="654367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2" name="Line 172"/>
            <p:cNvSpPr>
              <a:spLocks noChangeShapeType="1"/>
            </p:cNvSpPr>
            <p:nvPr/>
          </p:nvSpPr>
          <p:spPr bwMode="auto">
            <a:xfrm flipV="1">
              <a:off x="6610350" y="2584450"/>
              <a:ext cx="1588" cy="9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3" name="Oval 173"/>
            <p:cNvSpPr>
              <a:spLocks noChangeArrowheads="1"/>
            </p:cNvSpPr>
            <p:nvPr/>
          </p:nvSpPr>
          <p:spPr bwMode="auto">
            <a:xfrm>
              <a:off x="665797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4" name="Oval 174"/>
            <p:cNvSpPr>
              <a:spLocks noChangeArrowheads="1"/>
            </p:cNvSpPr>
            <p:nvPr/>
          </p:nvSpPr>
          <p:spPr bwMode="auto">
            <a:xfrm>
              <a:off x="6715125" y="25844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5" name="Line 175"/>
            <p:cNvSpPr>
              <a:spLocks noChangeShapeType="1"/>
            </p:cNvSpPr>
            <p:nvPr/>
          </p:nvSpPr>
          <p:spPr bwMode="auto">
            <a:xfrm>
              <a:off x="4943475" y="25939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6" name="Oval 176"/>
            <p:cNvSpPr>
              <a:spLocks noChangeArrowheads="1"/>
            </p:cNvSpPr>
            <p:nvPr/>
          </p:nvSpPr>
          <p:spPr bwMode="auto">
            <a:xfrm>
              <a:off x="5010150" y="1822450"/>
              <a:ext cx="76200" cy="76200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7" name="Line 177"/>
            <p:cNvSpPr>
              <a:spLocks noChangeShapeType="1"/>
            </p:cNvSpPr>
            <p:nvPr/>
          </p:nvSpPr>
          <p:spPr bwMode="auto">
            <a:xfrm flipV="1">
              <a:off x="5048250" y="1860550"/>
              <a:ext cx="1588" cy="733425"/>
            </a:xfrm>
            <a:prstGeom prst="lin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8" name="Rectangle 178"/>
            <p:cNvSpPr>
              <a:spLocks noChangeArrowheads="1"/>
            </p:cNvSpPr>
            <p:nvPr/>
          </p:nvSpPr>
          <p:spPr bwMode="auto">
            <a:xfrm>
              <a:off x="2600325" y="2927350"/>
              <a:ext cx="1771650" cy="8667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79" name="Rectangle 179"/>
            <p:cNvSpPr>
              <a:spLocks noChangeArrowheads="1"/>
            </p:cNvSpPr>
            <p:nvPr/>
          </p:nvSpPr>
          <p:spPr bwMode="auto">
            <a:xfrm>
              <a:off x="2600325" y="2927350"/>
              <a:ext cx="1771650" cy="8667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0" name="Freeform 180"/>
            <p:cNvSpPr>
              <a:spLocks/>
            </p:cNvSpPr>
            <p:nvPr/>
          </p:nvSpPr>
          <p:spPr bwMode="auto">
            <a:xfrm>
              <a:off x="2600325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1" name="Freeform 181"/>
            <p:cNvSpPr>
              <a:spLocks/>
            </p:cNvSpPr>
            <p:nvPr/>
          </p:nvSpPr>
          <p:spPr bwMode="auto">
            <a:xfrm>
              <a:off x="3038475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2" name="Freeform 182"/>
            <p:cNvSpPr>
              <a:spLocks/>
            </p:cNvSpPr>
            <p:nvPr/>
          </p:nvSpPr>
          <p:spPr bwMode="auto">
            <a:xfrm>
              <a:off x="3486150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3" name="Freeform 183"/>
            <p:cNvSpPr>
              <a:spLocks/>
            </p:cNvSpPr>
            <p:nvPr/>
          </p:nvSpPr>
          <p:spPr bwMode="auto">
            <a:xfrm>
              <a:off x="3924300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4" name="Freeform 184"/>
            <p:cNvSpPr>
              <a:spLocks/>
            </p:cNvSpPr>
            <p:nvPr/>
          </p:nvSpPr>
          <p:spPr bwMode="auto">
            <a:xfrm>
              <a:off x="4371975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5" name="Freeform 185"/>
            <p:cNvSpPr>
              <a:spLocks/>
            </p:cNvSpPr>
            <p:nvPr/>
          </p:nvSpPr>
          <p:spPr bwMode="auto">
            <a:xfrm>
              <a:off x="2600325" y="3641725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6" name="Freeform 186"/>
            <p:cNvSpPr>
              <a:spLocks/>
            </p:cNvSpPr>
            <p:nvPr/>
          </p:nvSpPr>
          <p:spPr bwMode="auto">
            <a:xfrm>
              <a:off x="2600325" y="3355975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7" name="Freeform 187"/>
            <p:cNvSpPr>
              <a:spLocks/>
            </p:cNvSpPr>
            <p:nvPr/>
          </p:nvSpPr>
          <p:spPr bwMode="auto">
            <a:xfrm>
              <a:off x="2600325" y="3070225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8" name="Line 188"/>
            <p:cNvSpPr>
              <a:spLocks noChangeShapeType="1"/>
            </p:cNvSpPr>
            <p:nvPr/>
          </p:nvSpPr>
          <p:spPr bwMode="auto">
            <a:xfrm>
              <a:off x="2600325" y="2927350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89" name="Line 189"/>
            <p:cNvSpPr>
              <a:spLocks noChangeShapeType="1"/>
            </p:cNvSpPr>
            <p:nvPr/>
          </p:nvSpPr>
          <p:spPr bwMode="auto">
            <a:xfrm>
              <a:off x="2600325" y="379412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0" name="Line 190"/>
            <p:cNvSpPr>
              <a:spLocks noChangeShapeType="1"/>
            </p:cNvSpPr>
            <p:nvPr/>
          </p:nvSpPr>
          <p:spPr bwMode="auto">
            <a:xfrm flipV="1">
              <a:off x="437197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1" name="Line 191"/>
            <p:cNvSpPr>
              <a:spLocks noChangeShapeType="1"/>
            </p:cNvSpPr>
            <p:nvPr/>
          </p:nvSpPr>
          <p:spPr bwMode="auto">
            <a:xfrm flipV="1">
              <a:off x="260032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2" name="Line 192"/>
            <p:cNvSpPr>
              <a:spLocks noChangeShapeType="1"/>
            </p:cNvSpPr>
            <p:nvPr/>
          </p:nvSpPr>
          <p:spPr bwMode="auto">
            <a:xfrm>
              <a:off x="2600325" y="379412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3" name="Line 193"/>
            <p:cNvSpPr>
              <a:spLocks noChangeShapeType="1"/>
            </p:cNvSpPr>
            <p:nvPr/>
          </p:nvSpPr>
          <p:spPr bwMode="auto">
            <a:xfrm flipV="1">
              <a:off x="260032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4" name="Line 194"/>
            <p:cNvSpPr>
              <a:spLocks noChangeShapeType="1"/>
            </p:cNvSpPr>
            <p:nvPr/>
          </p:nvSpPr>
          <p:spPr bwMode="auto">
            <a:xfrm flipV="1">
              <a:off x="2600325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5" name="Line 195"/>
            <p:cNvSpPr>
              <a:spLocks noChangeShapeType="1"/>
            </p:cNvSpPr>
            <p:nvPr/>
          </p:nvSpPr>
          <p:spPr bwMode="auto">
            <a:xfrm>
              <a:off x="2600325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6" name="Rectangle 196"/>
            <p:cNvSpPr>
              <a:spLocks noChangeArrowheads="1"/>
            </p:cNvSpPr>
            <p:nvPr/>
          </p:nvSpPr>
          <p:spPr bwMode="auto">
            <a:xfrm>
              <a:off x="2552700" y="382270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197" name="Line 197"/>
            <p:cNvSpPr>
              <a:spLocks noChangeShapeType="1"/>
            </p:cNvSpPr>
            <p:nvPr/>
          </p:nvSpPr>
          <p:spPr bwMode="auto">
            <a:xfrm flipV="1">
              <a:off x="3038475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8" name="Line 198"/>
            <p:cNvSpPr>
              <a:spLocks noChangeShapeType="1"/>
            </p:cNvSpPr>
            <p:nvPr/>
          </p:nvSpPr>
          <p:spPr bwMode="auto">
            <a:xfrm>
              <a:off x="3038475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199" name="Rectangle 199"/>
            <p:cNvSpPr>
              <a:spLocks noChangeArrowheads="1"/>
            </p:cNvSpPr>
            <p:nvPr/>
          </p:nvSpPr>
          <p:spPr bwMode="auto">
            <a:xfrm>
              <a:off x="2962275" y="3822701"/>
              <a:ext cx="172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16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00" name="Line 200"/>
            <p:cNvSpPr>
              <a:spLocks noChangeShapeType="1"/>
            </p:cNvSpPr>
            <p:nvPr/>
          </p:nvSpPr>
          <p:spPr bwMode="auto">
            <a:xfrm flipV="1">
              <a:off x="3486150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01" name="Line 201"/>
            <p:cNvSpPr>
              <a:spLocks noChangeShapeType="1"/>
            </p:cNvSpPr>
            <p:nvPr/>
          </p:nvSpPr>
          <p:spPr bwMode="auto">
            <a:xfrm>
              <a:off x="3486150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02" name="Rectangle 202"/>
            <p:cNvSpPr>
              <a:spLocks noChangeArrowheads="1"/>
            </p:cNvSpPr>
            <p:nvPr/>
          </p:nvSpPr>
          <p:spPr bwMode="auto">
            <a:xfrm>
              <a:off x="3390900" y="382270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32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03" name="Line 203"/>
            <p:cNvSpPr>
              <a:spLocks noChangeShapeType="1"/>
            </p:cNvSpPr>
            <p:nvPr/>
          </p:nvSpPr>
          <p:spPr bwMode="auto">
            <a:xfrm flipV="1">
              <a:off x="3924300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04" name="Line 204"/>
            <p:cNvSpPr>
              <a:spLocks noChangeShapeType="1"/>
            </p:cNvSpPr>
            <p:nvPr/>
          </p:nvSpPr>
          <p:spPr bwMode="auto">
            <a:xfrm>
              <a:off x="3924300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05" name="Rectangle 205"/>
            <p:cNvSpPr>
              <a:spLocks noChangeArrowheads="1"/>
            </p:cNvSpPr>
            <p:nvPr/>
          </p:nvSpPr>
          <p:spPr bwMode="auto">
            <a:xfrm>
              <a:off x="3829050" y="382270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48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06" name="Line 206"/>
            <p:cNvSpPr>
              <a:spLocks noChangeShapeType="1"/>
            </p:cNvSpPr>
            <p:nvPr/>
          </p:nvSpPr>
          <p:spPr bwMode="auto">
            <a:xfrm flipV="1">
              <a:off x="4371975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07" name="Line 207"/>
            <p:cNvSpPr>
              <a:spLocks noChangeShapeType="1"/>
            </p:cNvSpPr>
            <p:nvPr/>
          </p:nvSpPr>
          <p:spPr bwMode="auto">
            <a:xfrm>
              <a:off x="4371975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08" name="Rectangle 208"/>
            <p:cNvSpPr>
              <a:spLocks noChangeArrowheads="1"/>
            </p:cNvSpPr>
            <p:nvPr/>
          </p:nvSpPr>
          <p:spPr bwMode="auto">
            <a:xfrm>
              <a:off x="4276725" y="382270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64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09" name="Line 209"/>
            <p:cNvSpPr>
              <a:spLocks noChangeShapeType="1"/>
            </p:cNvSpPr>
            <p:nvPr/>
          </p:nvSpPr>
          <p:spPr bwMode="auto">
            <a:xfrm>
              <a:off x="2600325" y="364172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10" name="Line 210"/>
            <p:cNvSpPr>
              <a:spLocks noChangeShapeType="1"/>
            </p:cNvSpPr>
            <p:nvPr/>
          </p:nvSpPr>
          <p:spPr bwMode="auto">
            <a:xfrm flipH="1">
              <a:off x="4352925" y="36417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11" name="Rectangle 211"/>
            <p:cNvSpPr>
              <a:spLocks noChangeArrowheads="1"/>
            </p:cNvSpPr>
            <p:nvPr/>
          </p:nvSpPr>
          <p:spPr bwMode="auto">
            <a:xfrm>
              <a:off x="2428875" y="3536950"/>
              <a:ext cx="141304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-1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12" name="Line 212"/>
            <p:cNvSpPr>
              <a:spLocks noChangeShapeType="1"/>
            </p:cNvSpPr>
            <p:nvPr/>
          </p:nvSpPr>
          <p:spPr bwMode="auto">
            <a:xfrm>
              <a:off x="2600325" y="335597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13" name="Line 213"/>
            <p:cNvSpPr>
              <a:spLocks noChangeShapeType="1"/>
            </p:cNvSpPr>
            <p:nvPr/>
          </p:nvSpPr>
          <p:spPr bwMode="auto">
            <a:xfrm flipH="1">
              <a:off x="4352925" y="335597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15" name="Rectangle 215"/>
            <p:cNvSpPr>
              <a:spLocks noChangeArrowheads="1"/>
            </p:cNvSpPr>
            <p:nvPr/>
          </p:nvSpPr>
          <p:spPr bwMode="auto">
            <a:xfrm>
              <a:off x="2466975" y="325120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16" name="Line 216"/>
            <p:cNvSpPr>
              <a:spLocks noChangeShapeType="1"/>
            </p:cNvSpPr>
            <p:nvPr/>
          </p:nvSpPr>
          <p:spPr bwMode="auto">
            <a:xfrm>
              <a:off x="2600325" y="307022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17" name="Line 217"/>
            <p:cNvSpPr>
              <a:spLocks noChangeShapeType="1"/>
            </p:cNvSpPr>
            <p:nvPr/>
          </p:nvSpPr>
          <p:spPr bwMode="auto">
            <a:xfrm flipH="1">
              <a:off x="4352925" y="30702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18" name="Rectangle 218"/>
            <p:cNvSpPr>
              <a:spLocks noChangeArrowheads="1"/>
            </p:cNvSpPr>
            <p:nvPr/>
          </p:nvSpPr>
          <p:spPr bwMode="auto">
            <a:xfrm>
              <a:off x="2495550" y="2965450"/>
              <a:ext cx="73479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19" name="Line 219"/>
            <p:cNvSpPr>
              <a:spLocks noChangeShapeType="1"/>
            </p:cNvSpPr>
            <p:nvPr/>
          </p:nvSpPr>
          <p:spPr bwMode="auto">
            <a:xfrm>
              <a:off x="2600325" y="2927350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0" name="Line 220"/>
            <p:cNvSpPr>
              <a:spLocks noChangeShapeType="1"/>
            </p:cNvSpPr>
            <p:nvPr/>
          </p:nvSpPr>
          <p:spPr bwMode="auto">
            <a:xfrm>
              <a:off x="2600325" y="379412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1" name="Line 221"/>
            <p:cNvSpPr>
              <a:spLocks noChangeShapeType="1"/>
            </p:cNvSpPr>
            <p:nvPr/>
          </p:nvSpPr>
          <p:spPr bwMode="auto">
            <a:xfrm flipV="1">
              <a:off x="437197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2" name="Line 222"/>
            <p:cNvSpPr>
              <a:spLocks noChangeShapeType="1"/>
            </p:cNvSpPr>
            <p:nvPr/>
          </p:nvSpPr>
          <p:spPr bwMode="auto">
            <a:xfrm flipV="1">
              <a:off x="260032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3" name="Freeform 223"/>
            <p:cNvSpPr>
              <a:spLocks/>
            </p:cNvSpPr>
            <p:nvPr/>
          </p:nvSpPr>
          <p:spPr bwMode="auto">
            <a:xfrm>
              <a:off x="2600325" y="3070225"/>
              <a:ext cx="1743075" cy="57150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48" y="0"/>
                </a:cxn>
                <a:cxn ang="0">
                  <a:pos x="84" y="0"/>
                </a:cxn>
                <a:cxn ang="0">
                  <a:pos x="120" y="0"/>
                </a:cxn>
                <a:cxn ang="0">
                  <a:pos x="156" y="360"/>
                </a:cxn>
                <a:cxn ang="0">
                  <a:pos x="186" y="360"/>
                </a:cxn>
                <a:cxn ang="0">
                  <a:pos x="222" y="360"/>
                </a:cxn>
                <a:cxn ang="0">
                  <a:pos x="258" y="360"/>
                </a:cxn>
                <a:cxn ang="0">
                  <a:pos x="294" y="360"/>
                </a:cxn>
                <a:cxn ang="0">
                  <a:pos x="330" y="360"/>
                </a:cxn>
                <a:cxn ang="0">
                  <a:pos x="366" y="360"/>
                </a:cxn>
                <a:cxn ang="0">
                  <a:pos x="396" y="360"/>
                </a:cxn>
                <a:cxn ang="0">
                  <a:pos x="432" y="0"/>
                </a:cxn>
                <a:cxn ang="0">
                  <a:pos x="468" y="0"/>
                </a:cxn>
                <a:cxn ang="0">
                  <a:pos x="504" y="0"/>
                </a:cxn>
                <a:cxn ang="0">
                  <a:pos x="540" y="0"/>
                </a:cxn>
                <a:cxn ang="0">
                  <a:pos x="570" y="0"/>
                </a:cxn>
                <a:cxn ang="0">
                  <a:pos x="606" y="0"/>
                </a:cxn>
                <a:cxn ang="0">
                  <a:pos x="642" y="0"/>
                </a:cxn>
                <a:cxn ang="0">
                  <a:pos x="678" y="0"/>
                </a:cxn>
                <a:cxn ang="0">
                  <a:pos x="714" y="360"/>
                </a:cxn>
                <a:cxn ang="0">
                  <a:pos x="744" y="360"/>
                </a:cxn>
                <a:cxn ang="0">
                  <a:pos x="780" y="360"/>
                </a:cxn>
                <a:cxn ang="0">
                  <a:pos x="816" y="360"/>
                </a:cxn>
                <a:cxn ang="0">
                  <a:pos x="852" y="360"/>
                </a:cxn>
                <a:cxn ang="0">
                  <a:pos x="888" y="360"/>
                </a:cxn>
                <a:cxn ang="0">
                  <a:pos x="924" y="360"/>
                </a:cxn>
                <a:cxn ang="0">
                  <a:pos x="954" y="360"/>
                </a:cxn>
                <a:cxn ang="0">
                  <a:pos x="990" y="0"/>
                </a:cxn>
                <a:cxn ang="0">
                  <a:pos x="1026" y="0"/>
                </a:cxn>
                <a:cxn ang="0">
                  <a:pos x="1062" y="0"/>
                </a:cxn>
                <a:cxn ang="0">
                  <a:pos x="1098" y="0"/>
                </a:cxn>
              </a:cxnLst>
              <a:rect l="0" t="0" r="r" b="b"/>
              <a:pathLst>
                <a:path w="1098" h="360">
                  <a:moveTo>
                    <a:pt x="0" y="0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8" y="0"/>
                  </a:lnTo>
                  <a:lnTo>
                    <a:pt x="66" y="0"/>
                  </a:lnTo>
                  <a:lnTo>
                    <a:pt x="84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8" y="180"/>
                  </a:lnTo>
                  <a:lnTo>
                    <a:pt x="156" y="360"/>
                  </a:lnTo>
                  <a:lnTo>
                    <a:pt x="174" y="360"/>
                  </a:lnTo>
                  <a:lnTo>
                    <a:pt x="186" y="360"/>
                  </a:lnTo>
                  <a:lnTo>
                    <a:pt x="204" y="360"/>
                  </a:lnTo>
                  <a:lnTo>
                    <a:pt x="222" y="360"/>
                  </a:lnTo>
                  <a:lnTo>
                    <a:pt x="240" y="360"/>
                  </a:lnTo>
                  <a:lnTo>
                    <a:pt x="258" y="360"/>
                  </a:lnTo>
                  <a:lnTo>
                    <a:pt x="276" y="360"/>
                  </a:lnTo>
                  <a:lnTo>
                    <a:pt x="294" y="360"/>
                  </a:lnTo>
                  <a:lnTo>
                    <a:pt x="312" y="360"/>
                  </a:lnTo>
                  <a:lnTo>
                    <a:pt x="330" y="360"/>
                  </a:lnTo>
                  <a:lnTo>
                    <a:pt x="348" y="360"/>
                  </a:lnTo>
                  <a:lnTo>
                    <a:pt x="366" y="360"/>
                  </a:lnTo>
                  <a:lnTo>
                    <a:pt x="378" y="360"/>
                  </a:lnTo>
                  <a:lnTo>
                    <a:pt x="396" y="360"/>
                  </a:lnTo>
                  <a:lnTo>
                    <a:pt x="414" y="180"/>
                  </a:lnTo>
                  <a:lnTo>
                    <a:pt x="432" y="0"/>
                  </a:lnTo>
                  <a:lnTo>
                    <a:pt x="450" y="0"/>
                  </a:lnTo>
                  <a:lnTo>
                    <a:pt x="468" y="0"/>
                  </a:lnTo>
                  <a:lnTo>
                    <a:pt x="486" y="0"/>
                  </a:lnTo>
                  <a:lnTo>
                    <a:pt x="504" y="0"/>
                  </a:lnTo>
                  <a:lnTo>
                    <a:pt x="522" y="0"/>
                  </a:lnTo>
                  <a:lnTo>
                    <a:pt x="540" y="0"/>
                  </a:lnTo>
                  <a:lnTo>
                    <a:pt x="558" y="0"/>
                  </a:lnTo>
                  <a:lnTo>
                    <a:pt x="570" y="0"/>
                  </a:lnTo>
                  <a:lnTo>
                    <a:pt x="588" y="0"/>
                  </a:lnTo>
                  <a:lnTo>
                    <a:pt x="606" y="0"/>
                  </a:lnTo>
                  <a:lnTo>
                    <a:pt x="624" y="0"/>
                  </a:lnTo>
                  <a:lnTo>
                    <a:pt x="642" y="0"/>
                  </a:lnTo>
                  <a:lnTo>
                    <a:pt x="660" y="0"/>
                  </a:lnTo>
                  <a:lnTo>
                    <a:pt x="678" y="0"/>
                  </a:lnTo>
                  <a:lnTo>
                    <a:pt x="696" y="180"/>
                  </a:lnTo>
                  <a:lnTo>
                    <a:pt x="714" y="360"/>
                  </a:lnTo>
                  <a:lnTo>
                    <a:pt x="732" y="360"/>
                  </a:lnTo>
                  <a:lnTo>
                    <a:pt x="744" y="360"/>
                  </a:lnTo>
                  <a:lnTo>
                    <a:pt x="762" y="360"/>
                  </a:lnTo>
                  <a:lnTo>
                    <a:pt x="780" y="360"/>
                  </a:lnTo>
                  <a:lnTo>
                    <a:pt x="798" y="360"/>
                  </a:lnTo>
                  <a:lnTo>
                    <a:pt x="816" y="360"/>
                  </a:lnTo>
                  <a:lnTo>
                    <a:pt x="834" y="360"/>
                  </a:lnTo>
                  <a:lnTo>
                    <a:pt x="852" y="360"/>
                  </a:lnTo>
                  <a:lnTo>
                    <a:pt x="870" y="360"/>
                  </a:lnTo>
                  <a:lnTo>
                    <a:pt x="888" y="360"/>
                  </a:lnTo>
                  <a:lnTo>
                    <a:pt x="906" y="360"/>
                  </a:lnTo>
                  <a:lnTo>
                    <a:pt x="924" y="360"/>
                  </a:lnTo>
                  <a:lnTo>
                    <a:pt x="936" y="360"/>
                  </a:lnTo>
                  <a:lnTo>
                    <a:pt x="954" y="360"/>
                  </a:lnTo>
                  <a:lnTo>
                    <a:pt x="972" y="180"/>
                  </a:lnTo>
                  <a:lnTo>
                    <a:pt x="990" y="0"/>
                  </a:lnTo>
                  <a:lnTo>
                    <a:pt x="1008" y="0"/>
                  </a:lnTo>
                  <a:lnTo>
                    <a:pt x="1026" y="0"/>
                  </a:lnTo>
                  <a:lnTo>
                    <a:pt x="1044" y="0"/>
                  </a:lnTo>
                  <a:lnTo>
                    <a:pt x="1062" y="0"/>
                  </a:lnTo>
                  <a:lnTo>
                    <a:pt x="1080" y="0"/>
                  </a:lnTo>
                  <a:lnTo>
                    <a:pt x="1098" y="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4" name="Freeform 224"/>
            <p:cNvSpPr>
              <a:spLocks/>
            </p:cNvSpPr>
            <p:nvPr/>
          </p:nvSpPr>
          <p:spPr bwMode="auto">
            <a:xfrm>
              <a:off x="2600325" y="3013075"/>
              <a:ext cx="1743075" cy="685800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48" y="12"/>
                </a:cxn>
                <a:cxn ang="0">
                  <a:pos x="84" y="12"/>
                </a:cxn>
                <a:cxn ang="0">
                  <a:pos x="120" y="132"/>
                </a:cxn>
                <a:cxn ang="0">
                  <a:pos x="156" y="300"/>
                </a:cxn>
                <a:cxn ang="0">
                  <a:pos x="186" y="420"/>
                </a:cxn>
                <a:cxn ang="0">
                  <a:pos x="222" y="420"/>
                </a:cxn>
                <a:cxn ang="0">
                  <a:pos x="258" y="378"/>
                </a:cxn>
                <a:cxn ang="0">
                  <a:pos x="294" y="378"/>
                </a:cxn>
                <a:cxn ang="0">
                  <a:pos x="330" y="420"/>
                </a:cxn>
                <a:cxn ang="0">
                  <a:pos x="366" y="420"/>
                </a:cxn>
                <a:cxn ang="0">
                  <a:pos x="396" y="300"/>
                </a:cxn>
                <a:cxn ang="0">
                  <a:pos x="432" y="132"/>
                </a:cxn>
                <a:cxn ang="0">
                  <a:pos x="468" y="12"/>
                </a:cxn>
                <a:cxn ang="0">
                  <a:pos x="504" y="12"/>
                </a:cxn>
                <a:cxn ang="0">
                  <a:pos x="540" y="54"/>
                </a:cxn>
                <a:cxn ang="0">
                  <a:pos x="570" y="54"/>
                </a:cxn>
                <a:cxn ang="0">
                  <a:pos x="606" y="12"/>
                </a:cxn>
                <a:cxn ang="0">
                  <a:pos x="642" y="12"/>
                </a:cxn>
                <a:cxn ang="0">
                  <a:pos x="678" y="132"/>
                </a:cxn>
                <a:cxn ang="0">
                  <a:pos x="714" y="300"/>
                </a:cxn>
                <a:cxn ang="0">
                  <a:pos x="744" y="420"/>
                </a:cxn>
                <a:cxn ang="0">
                  <a:pos x="780" y="420"/>
                </a:cxn>
                <a:cxn ang="0">
                  <a:pos x="816" y="378"/>
                </a:cxn>
                <a:cxn ang="0">
                  <a:pos x="852" y="378"/>
                </a:cxn>
                <a:cxn ang="0">
                  <a:pos x="888" y="420"/>
                </a:cxn>
                <a:cxn ang="0">
                  <a:pos x="924" y="420"/>
                </a:cxn>
                <a:cxn ang="0">
                  <a:pos x="954" y="300"/>
                </a:cxn>
                <a:cxn ang="0">
                  <a:pos x="990" y="132"/>
                </a:cxn>
                <a:cxn ang="0">
                  <a:pos x="1026" y="12"/>
                </a:cxn>
                <a:cxn ang="0">
                  <a:pos x="1062" y="12"/>
                </a:cxn>
                <a:cxn ang="0">
                  <a:pos x="1098" y="54"/>
                </a:cxn>
              </a:cxnLst>
              <a:rect l="0" t="0" r="r" b="b"/>
              <a:pathLst>
                <a:path w="1098" h="432">
                  <a:moveTo>
                    <a:pt x="0" y="60"/>
                  </a:moveTo>
                  <a:lnTo>
                    <a:pt x="12" y="54"/>
                  </a:lnTo>
                  <a:lnTo>
                    <a:pt x="30" y="30"/>
                  </a:lnTo>
                  <a:lnTo>
                    <a:pt x="48" y="12"/>
                  </a:lnTo>
                  <a:lnTo>
                    <a:pt x="66" y="0"/>
                  </a:lnTo>
                  <a:lnTo>
                    <a:pt x="84" y="12"/>
                  </a:lnTo>
                  <a:lnTo>
                    <a:pt x="102" y="60"/>
                  </a:lnTo>
                  <a:lnTo>
                    <a:pt x="120" y="132"/>
                  </a:lnTo>
                  <a:lnTo>
                    <a:pt x="138" y="216"/>
                  </a:lnTo>
                  <a:lnTo>
                    <a:pt x="156" y="300"/>
                  </a:lnTo>
                  <a:lnTo>
                    <a:pt x="174" y="372"/>
                  </a:lnTo>
                  <a:lnTo>
                    <a:pt x="186" y="420"/>
                  </a:lnTo>
                  <a:lnTo>
                    <a:pt x="204" y="432"/>
                  </a:lnTo>
                  <a:lnTo>
                    <a:pt x="222" y="420"/>
                  </a:lnTo>
                  <a:lnTo>
                    <a:pt x="240" y="402"/>
                  </a:lnTo>
                  <a:lnTo>
                    <a:pt x="258" y="378"/>
                  </a:lnTo>
                  <a:lnTo>
                    <a:pt x="276" y="372"/>
                  </a:lnTo>
                  <a:lnTo>
                    <a:pt x="294" y="378"/>
                  </a:lnTo>
                  <a:lnTo>
                    <a:pt x="312" y="402"/>
                  </a:lnTo>
                  <a:lnTo>
                    <a:pt x="330" y="420"/>
                  </a:lnTo>
                  <a:lnTo>
                    <a:pt x="348" y="432"/>
                  </a:lnTo>
                  <a:lnTo>
                    <a:pt x="366" y="420"/>
                  </a:lnTo>
                  <a:lnTo>
                    <a:pt x="378" y="372"/>
                  </a:lnTo>
                  <a:lnTo>
                    <a:pt x="396" y="300"/>
                  </a:lnTo>
                  <a:lnTo>
                    <a:pt x="414" y="216"/>
                  </a:lnTo>
                  <a:lnTo>
                    <a:pt x="432" y="132"/>
                  </a:lnTo>
                  <a:lnTo>
                    <a:pt x="450" y="60"/>
                  </a:lnTo>
                  <a:lnTo>
                    <a:pt x="468" y="12"/>
                  </a:lnTo>
                  <a:lnTo>
                    <a:pt x="486" y="0"/>
                  </a:lnTo>
                  <a:lnTo>
                    <a:pt x="504" y="12"/>
                  </a:lnTo>
                  <a:lnTo>
                    <a:pt x="522" y="30"/>
                  </a:lnTo>
                  <a:lnTo>
                    <a:pt x="540" y="54"/>
                  </a:lnTo>
                  <a:lnTo>
                    <a:pt x="558" y="60"/>
                  </a:lnTo>
                  <a:lnTo>
                    <a:pt x="570" y="54"/>
                  </a:lnTo>
                  <a:lnTo>
                    <a:pt x="588" y="30"/>
                  </a:lnTo>
                  <a:lnTo>
                    <a:pt x="606" y="12"/>
                  </a:lnTo>
                  <a:lnTo>
                    <a:pt x="624" y="0"/>
                  </a:lnTo>
                  <a:lnTo>
                    <a:pt x="642" y="12"/>
                  </a:lnTo>
                  <a:lnTo>
                    <a:pt x="660" y="60"/>
                  </a:lnTo>
                  <a:lnTo>
                    <a:pt x="678" y="132"/>
                  </a:lnTo>
                  <a:lnTo>
                    <a:pt x="696" y="216"/>
                  </a:lnTo>
                  <a:lnTo>
                    <a:pt x="714" y="300"/>
                  </a:lnTo>
                  <a:lnTo>
                    <a:pt x="732" y="372"/>
                  </a:lnTo>
                  <a:lnTo>
                    <a:pt x="744" y="420"/>
                  </a:lnTo>
                  <a:lnTo>
                    <a:pt x="762" y="432"/>
                  </a:lnTo>
                  <a:lnTo>
                    <a:pt x="780" y="420"/>
                  </a:lnTo>
                  <a:lnTo>
                    <a:pt x="798" y="402"/>
                  </a:lnTo>
                  <a:lnTo>
                    <a:pt x="816" y="378"/>
                  </a:lnTo>
                  <a:lnTo>
                    <a:pt x="834" y="372"/>
                  </a:lnTo>
                  <a:lnTo>
                    <a:pt x="852" y="378"/>
                  </a:lnTo>
                  <a:lnTo>
                    <a:pt x="870" y="402"/>
                  </a:lnTo>
                  <a:lnTo>
                    <a:pt x="888" y="420"/>
                  </a:lnTo>
                  <a:lnTo>
                    <a:pt x="906" y="432"/>
                  </a:lnTo>
                  <a:lnTo>
                    <a:pt x="924" y="420"/>
                  </a:lnTo>
                  <a:lnTo>
                    <a:pt x="936" y="372"/>
                  </a:lnTo>
                  <a:lnTo>
                    <a:pt x="954" y="300"/>
                  </a:lnTo>
                  <a:lnTo>
                    <a:pt x="972" y="216"/>
                  </a:lnTo>
                  <a:lnTo>
                    <a:pt x="990" y="132"/>
                  </a:lnTo>
                  <a:lnTo>
                    <a:pt x="1008" y="60"/>
                  </a:lnTo>
                  <a:lnTo>
                    <a:pt x="1026" y="12"/>
                  </a:lnTo>
                  <a:lnTo>
                    <a:pt x="1044" y="0"/>
                  </a:lnTo>
                  <a:lnTo>
                    <a:pt x="1062" y="12"/>
                  </a:lnTo>
                  <a:lnTo>
                    <a:pt x="1080" y="30"/>
                  </a:lnTo>
                  <a:lnTo>
                    <a:pt x="1098" y="54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5" name="Rectangle 225"/>
            <p:cNvSpPr>
              <a:spLocks noChangeArrowheads="1"/>
            </p:cNvSpPr>
            <p:nvPr/>
          </p:nvSpPr>
          <p:spPr bwMode="auto">
            <a:xfrm>
              <a:off x="4943475" y="2927350"/>
              <a:ext cx="1781175" cy="8667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6" name="Rectangle 226"/>
            <p:cNvSpPr>
              <a:spLocks noChangeArrowheads="1"/>
            </p:cNvSpPr>
            <p:nvPr/>
          </p:nvSpPr>
          <p:spPr bwMode="auto">
            <a:xfrm>
              <a:off x="4943475" y="2927350"/>
              <a:ext cx="1781175" cy="8667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7" name="Freeform 227"/>
            <p:cNvSpPr>
              <a:spLocks/>
            </p:cNvSpPr>
            <p:nvPr/>
          </p:nvSpPr>
          <p:spPr bwMode="auto">
            <a:xfrm>
              <a:off x="4943475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8" name="Freeform 228"/>
            <p:cNvSpPr>
              <a:spLocks/>
            </p:cNvSpPr>
            <p:nvPr/>
          </p:nvSpPr>
          <p:spPr bwMode="auto">
            <a:xfrm>
              <a:off x="5381625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29" name="Freeform 229"/>
            <p:cNvSpPr>
              <a:spLocks/>
            </p:cNvSpPr>
            <p:nvPr/>
          </p:nvSpPr>
          <p:spPr bwMode="auto">
            <a:xfrm>
              <a:off x="5829300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0" name="Freeform 230"/>
            <p:cNvSpPr>
              <a:spLocks/>
            </p:cNvSpPr>
            <p:nvPr/>
          </p:nvSpPr>
          <p:spPr bwMode="auto">
            <a:xfrm>
              <a:off x="6276975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1" name="Freeform 231"/>
            <p:cNvSpPr>
              <a:spLocks/>
            </p:cNvSpPr>
            <p:nvPr/>
          </p:nvSpPr>
          <p:spPr bwMode="auto">
            <a:xfrm>
              <a:off x="6724650" y="292735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2" name="Freeform 232"/>
            <p:cNvSpPr>
              <a:spLocks/>
            </p:cNvSpPr>
            <p:nvPr/>
          </p:nvSpPr>
          <p:spPr bwMode="auto">
            <a:xfrm>
              <a:off x="4943475" y="3794125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3" name="Freeform 233"/>
            <p:cNvSpPr>
              <a:spLocks/>
            </p:cNvSpPr>
            <p:nvPr/>
          </p:nvSpPr>
          <p:spPr bwMode="auto">
            <a:xfrm>
              <a:off x="4943475" y="3498850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4" name="Freeform 234"/>
            <p:cNvSpPr>
              <a:spLocks/>
            </p:cNvSpPr>
            <p:nvPr/>
          </p:nvSpPr>
          <p:spPr bwMode="auto">
            <a:xfrm>
              <a:off x="4943475" y="3213100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5" name="Freeform 235"/>
            <p:cNvSpPr>
              <a:spLocks/>
            </p:cNvSpPr>
            <p:nvPr/>
          </p:nvSpPr>
          <p:spPr bwMode="auto">
            <a:xfrm>
              <a:off x="4943475" y="2927350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6" name="Line 236"/>
            <p:cNvSpPr>
              <a:spLocks noChangeShapeType="1"/>
            </p:cNvSpPr>
            <p:nvPr/>
          </p:nvSpPr>
          <p:spPr bwMode="auto">
            <a:xfrm>
              <a:off x="4943475" y="2927350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7" name="Line 237"/>
            <p:cNvSpPr>
              <a:spLocks noChangeShapeType="1"/>
            </p:cNvSpPr>
            <p:nvPr/>
          </p:nvSpPr>
          <p:spPr bwMode="auto">
            <a:xfrm>
              <a:off x="4943475" y="379412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8" name="Line 238"/>
            <p:cNvSpPr>
              <a:spLocks noChangeShapeType="1"/>
            </p:cNvSpPr>
            <p:nvPr/>
          </p:nvSpPr>
          <p:spPr bwMode="auto">
            <a:xfrm flipV="1">
              <a:off x="6724650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39" name="Line 239"/>
            <p:cNvSpPr>
              <a:spLocks noChangeShapeType="1"/>
            </p:cNvSpPr>
            <p:nvPr/>
          </p:nvSpPr>
          <p:spPr bwMode="auto">
            <a:xfrm flipV="1">
              <a:off x="494347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0" name="Line 240"/>
            <p:cNvSpPr>
              <a:spLocks noChangeShapeType="1"/>
            </p:cNvSpPr>
            <p:nvPr/>
          </p:nvSpPr>
          <p:spPr bwMode="auto">
            <a:xfrm>
              <a:off x="4943475" y="379412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1" name="Line 241"/>
            <p:cNvSpPr>
              <a:spLocks noChangeShapeType="1"/>
            </p:cNvSpPr>
            <p:nvPr/>
          </p:nvSpPr>
          <p:spPr bwMode="auto">
            <a:xfrm flipV="1">
              <a:off x="494347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2" name="Line 242"/>
            <p:cNvSpPr>
              <a:spLocks noChangeShapeType="1"/>
            </p:cNvSpPr>
            <p:nvPr/>
          </p:nvSpPr>
          <p:spPr bwMode="auto">
            <a:xfrm flipV="1">
              <a:off x="4943475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3" name="Line 243"/>
            <p:cNvSpPr>
              <a:spLocks noChangeShapeType="1"/>
            </p:cNvSpPr>
            <p:nvPr/>
          </p:nvSpPr>
          <p:spPr bwMode="auto">
            <a:xfrm>
              <a:off x="4943475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4" name="Rectangle 244"/>
            <p:cNvSpPr>
              <a:spLocks noChangeArrowheads="1"/>
            </p:cNvSpPr>
            <p:nvPr/>
          </p:nvSpPr>
          <p:spPr bwMode="auto">
            <a:xfrm>
              <a:off x="4895850" y="382270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45" name="Line 245"/>
            <p:cNvSpPr>
              <a:spLocks noChangeShapeType="1"/>
            </p:cNvSpPr>
            <p:nvPr/>
          </p:nvSpPr>
          <p:spPr bwMode="auto">
            <a:xfrm flipV="1">
              <a:off x="5381625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6" name="Line 246"/>
            <p:cNvSpPr>
              <a:spLocks noChangeShapeType="1"/>
            </p:cNvSpPr>
            <p:nvPr/>
          </p:nvSpPr>
          <p:spPr bwMode="auto">
            <a:xfrm>
              <a:off x="5381625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7" name="Rectangle 247"/>
            <p:cNvSpPr>
              <a:spLocks noChangeArrowheads="1"/>
            </p:cNvSpPr>
            <p:nvPr/>
          </p:nvSpPr>
          <p:spPr bwMode="auto">
            <a:xfrm>
              <a:off x="5334000" y="3822700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8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48" name="Line 248"/>
            <p:cNvSpPr>
              <a:spLocks noChangeShapeType="1"/>
            </p:cNvSpPr>
            <p:nvPr/>
          </p:nvSpPr>
          <p:spPr bwMode="auto">
            <a:xfrm flipV="1">
              <a:off x="5829300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49" name="Line 249"/>
            <p:cNvSpPr>
              <a:spLocks noChangeShapeType="1"/>
            </p:cNvSpPr>
            <p:nvPr/>
          </p:nvSpPr>
          <p:spPr bwMode="auto">
            <a:xfrm>
              <a:off x="5829300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50" name="Rectangle 250"/>
            <p:cNvSpPr>
              <a:spLocks noChangeArrowheads="1"/>
            </p:cNvSpPr>
            <p:nvPr/>
          </p:nvSpPr>
          <p:spPr bwMode="auto">
            <a:xfrm>
              <a:off x="5753100" y="3822701"/>
              <a:ext cx="172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16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51" name="Line 251"/>
            <p:cNvSpPr>
              <a:spLocks noChangeShapeType="1"/>
            </p:cNvSpPr>
            <p:nvPr/>
          </p:nvSpPr>
          <p:spPr bwMode="auto">
            <a:xfrm flipV="1">
              <a:off x="6276975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52" name="Line 252"/>
            <p:cNvSpPr>
              <a:spLocks noChangeShapeType="1"/>
            </p:cNvSpPr>
            <p:nvPr/>
          </p:nvSpPr>
          <p:spPr bwMode="auto">
            <a:xfrm>
              <a:off x="6276975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53" name="Rectangle 253"/>
            <p:cNvSpPr>
              <a:spLocks noChangeArrowheads="1"/>
            </p:cNvSpPr>
            <p:nvPr/>
          </p:nvSpPr>
          <p:spPr bwMode="auto">
            <a:xfrm>
              <a:off x="6181725" y="382270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24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54" name="Line 254"/>
            <p:cNvSpPr>
              <a:spLocks noChangeShapeType="1"/>
            </p:cNvSpPr>
            <p:nvPr/>
          </p:nvSpPr>
          <p:spPr bwMode="auto">
            <a:xfrm flipV="1">
              <a:off x="6724650" y="377507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55" name="Line 255"/>
            <p:cNvSpPr>
              <a:spLocks noChangeShapeType="1"/>
            </p:cNvSpPr>
            <p:nvPr/>
          </p:nvSpPr>
          <p:spPr bwMode="auto">
            <a:xfrm>
              <a:off x="6724650" y="292735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56" name="Rectangle 256"/>
            <p:cNvSpPr>
              <a:spLocks noChangeArrowheads="1"/>
            </p:cNvSpPr>
            <p:nvPr/>
          </p:nvSpPr>
          <p:spPr bwMode="auto">
            <a:xfrm>
              <a:off x="6629400" y="3822700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32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57" name="Line 257"/>
            <p:cNvSpPr>
              <a:spLocks noChangeShapeType="1"/>
            </p:cNvSpPr>
            <p:nvPr/>
          </p:nvSpPr>
          <p:spPr bwMode="auto">
            <a:xfrm>
              <a:off x="4943475" y="379412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58" name="Line 258"/>
            <p:cNvSpPr>
              <a:spLocks noChangeShapeType="1"/>
            </p:cNvSpPr>
            <p:nvPr/>
          </p:nvSpPr>
          <p:spPr bwMode="auto">
            <a:xfrm flipH="1">
              <a:off x="6705600" y="37941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59" name="Rectangle 259"/>
            <p:cNvSpPr>
              <a:spLocks noChangeArrowheads="1"/>
            </p:cNvSpPr>
            <p:nvPr/>
          </p:nvSpPr>
          <p:spPr bwMode="auto">
            <a:xfrm>
              <a:off x="4810125" y="3689351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60" name="Line 260"/>
            <p:cNvSpPr>
              <a:spLocks noChangeShapeType="1"/>
            </p:cNvSpPr>
            <p:nvPr/>
          </p:nvSpPr>
          <p:spPr bwMode="auto">
            <a:xfrm>
              <a:off x="4943475" y="349885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61" name="Line 261"/>
            <p:cNvSpPr>
              <a:spLocks noChangeShapeType="1"/>
            </p:cNvSpPr>
            <p:nvPr/>
          </p:nvSpPr>
          <p:spPr bwMode="auto">
            <a:xfrm flipH="1">
              <a:off x="6705600" y="349885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62" name="Rectangle 262"/>
            <p:cNvSpPr>
              <a:spLocks noChangeArrowheads="1"/>
            </p:cNvSpPr>
            <p:nvPr/>
          </p:nvSpPr>
          <p:spPr bwMode="auto">
            <a:xfrm>
              <a:off x="4676775" y="3394076"/>
              <a:ext cx="239651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0.5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63" name="Line 263"/>
            <p:cNvSpPr>
              <a:spLocks noChangeShapeType="1"/>
            </p:cNvSpPr>
            <p:nvPr/>
          </p:nvSpPr>
          <p:spPr bwMode="auto">
            <a:xfrm>
              <a:off x="4943475" y="321310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64" name="Line 264"/>
            <p:cNvSpPr>
              <a:spLocks noChangeShapeType="1"/>
            </p:cNvSpPr>
            <p:nvPr/>
          </p:nvSpPr>
          <p:spPr bwMode="auto">
            <a:xfrm flipH="1">
              <a:off x="6705600" y="321310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65" name="Rectangle 265"/>
            <p:cNvSpPr>
              <a:spLocks noChangeArrowheads="1"/>
            </p:cNvSpPr>
            <p:nvPr/>
          </p:nvSpPr>
          <p:spPr bwMode="auto">
            <a:xfrm>
              <a:off x="4838700" y="3108326"/>
              <a:ext cx="73479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66" name="Line 266"/>
            <p:cNvSpPr>
              <a:spLocks noChangeShapeType="1"/>
            </p:cNvSpPr>
            <p:nvPr/>
          </p:nvSpPr>
          <p:spPr bwMode="auto">
            <a:xfrm>
              <a:off x="4943475" y="292735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67" name="Line 267"/>
            <p:cNvSpPr>
              <a:spLocks noChangeShapeType="1"/>
            </p:cNvSpPr>
            <p:nvPr/>
          </p:nvSpPr>
          <p:spPr bwMode="auto">
            <a:xfrm flipH="1">
              <a:off x="6705600" y="292735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68" name="Rectangle 268"/>
            <p:cNvSpPr>
              <a:spLocks noChangeArrowheads="1"/>
            </p:cNvSpPr>
            <p:nvPr/>
          </p:nvSpPr>
          <p:spPr bwMode="auto">
            <a:xfrm>
              <a:off x="4705350" y="2822576"/>
              <a:ext cx="213652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1.5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269" name="Line 269"/>
            <p:cNvSpPr>
              <a:spLocks noChangeShapeType="1"/>
            </p:cNvSpPr>
            <p:nvPr/>
          </p:nvSpPr>
          <p:spPr bwMode="auto">
            <a:xfrm>
              <a:off x="4943475" y="2927350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0" name="Line 270"/>
            <p:cNvSpPr>
              <a:spLocks noChangeShapeType="1"/>
            </p:cNvSpPr>
            <p:nvPr/>
          </p:nvSpPr>
          <p:spPr bwMode="auto">
            <a:xfrm>
              <a:off x="4943475" y="379412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1" name="Line 271"/>
            <p:cNvSpPr>
              <a:spLocks noChangeShapeType="1"/>
            </p:cNvSpPr>
            <p:nvPr/>
          </p:nvSpPr>
          <p:spPr bwMode="auto">
            <a:xfrm flipV="1">
              <a:off x="6724650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2" name="Line 272"/>
            <p:cNvSpPr>
              <a:spLocks noChangeShapeType="1"/>
            </p:cNvSpPr>
            <p:nvPr/>
          </p:nvSpPr>
          <p:spPr bwMode="auto">
            <a:xfrm flipV="1">
              <a:off x="4943475" y="292735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3" name="Oval 273"/>
            <p:cNvSpPr>
              <a:spLocks noChangeArrowheads="1"/>
            </p:cNvSpPr>
            <p:nvPr/>
          </p:nvSpPr>
          <p:spPr bwMode="auto">
            <a:xfrm>
              <a:off x="490537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4" name="Oval 274"/>
            <p:cNvSpPr>
              <a:spLocks noChangeArrowheads="1"/>
            </p:cNvSpPr>
            <p:nvPr/>
          </p:nvSpPr>
          <p:spPr bwMode="auto">
            <a:xfrm>
              <a:off x="495300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5" name="Oval 275"/>
            <p:cNvSpPr>
              <a:spLocks noChangeArrowheads="1"/>
            </p:cNvSpPr>
            <p:nvPr/>
          </p:nvSpPr>
          <p:spPr bwMode="auto">
            <a:xfrm>
              <a:off x="5010150" y="30226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6" name="Oval 276"/>
            <p:cNvSpPr>
              <a:spLocks noChangeArrowheads="1"/>
            </p:cNvSpPr>
            <p:nvPr/>
          </p:nvSpPr>
          <p:spPr bwMode="auto">
            <a:xfrm>
              <a:off x="506730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7" name="Oval 277"/>
            <p:cNvSpPr>
              <a:spLocks noChangeArrowheads="1"/>
            </p:cNvSpPr>
            <p:nvPr/>
          </p:nvSpPr>
          <p:spPr bwMode="auto">
            <a:xfrm>
              <a:off x="512445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8" name="Oval 278"/>
            <p:cNvSpPr>
              <a:spLocks noChangeArrowheads="1"/>
            </p:cNvSpPr>
            <p:nvPr/>
          </p:nvSpPr>
          <p:spPr bwMode="auto">
            <a:xfrm>
              <a:off x="518160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79" name="Oval 279"/>
            <p:cNvSpPr>
              <a:spLocks noChangeArrowheads="1"/>
            </p:cNvSpPr>
            <p:nvPr/>
          </p:nvSpPr>
          <p:spPr bwMode="auto">
            <a:xfrm>
              <a:off x="5238750" y="35179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0" name="Oval 280"/>
            <p:cNvSpPr>
              <a:spLocks noChangeArrowheads="1"/>
            </p:cNvSpPr>
            <p:nvPr/>
          </p:nvSpPr>
          <p:spPr bwMode="auto">
            <a:xfrm>
              <a:off x="528637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1" name="Oval 281"/>
            <p:cNvSpPr>
              <a:spLocks noChangeArrowheads="1"/>
            </p:cNvSpPr>
            <p:nvPr/>
          </p:nvSpPr>
          <p:spPr bwMode="auto">
            <a:xfrm>
              <a:off x="534352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2" name="Oval 282"/>
            <p:cNvSpPr>
              <a:spLocks noChangeArrowheads="1"/>
            </p:cNvSpPr>
            <p:nvPr/>
          </p:nvSpPr>
          <p:spPr bwMode="auto">
            <a:xfrm>
              <a:off x="540067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3" name="Oval 283"/>
            <p:cNvSpPr>
              <a:spLocks noChangeArrowheads="1"/>
            </p:cNvSpPr>
            <p:nvPr/>
          </p:nvSpPr>
          <p:spPr bwMode="auto">
            <a:xfrm>
              <a:off x="5457825" y="36131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4" name="Oval 284"/>
            <p:cNvSpPr>
              <a:spLocks noChangeArrowheads="1"/>
            </p:cNvSpPr>
            <p:nvPr/>
          </p:nvSpPr>
          <p:spPr bwMode="auto">
            <a:xfrm>
              <a:off x="551497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5" name="Oval 285"/>
            <p:cNvSpPr>
              <a:spLocks noChangeArrowheads="1"/>
            </p:cNvSpPr>
            <p:nvPr/>
          </p:nvSpPr>
          <p:spPr bwMode="auto">
            <a:xfrm>
              <a:off x="557212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6" name="Oval 286"/>
            <p:cNvSpPr>
              <a:spLocks noChangeArrowheads="1"/>
            </p:cNvSpPr>
            <p:nvPr/>
          </p:nvSpPr>
          <p:spPr bwMode="auto">
            <a:xfrm>
              <a:off x="561975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7" name="Oval 287"/>
            <p:cNvSpPr>
              <a:spLocks noChangeArrowheads="1"/>
            </p:cNvSpPr>
            <p:nvPr/>
          </p:nvSpPr>
          <p:spPr bwMode="auto">
            <a:xfrm>
              <a:off x="5676900" y="36607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8" name="Oval 288"/>
            <p:cNvSpPr>
              <a:spLocks noChangeArrowheads="1"/>
            </p:cNvSpPr>
            <p:nvPr/>
          </p:nvSpPr>
          <p:spPr bwMode="auto">
            <a:xfrm>
              <a:off x="573405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89" name="Oval 289"/>
            <p:cNvSpPr>
              <a:spLocks noChangeArrowheads="1"/>
            </p:cNvSpPr>
            <p:nvPr/>
          </p:nvSpPr>
          <p:spPr bwMode="auto">
            <a:xfrm>
              <a:off x="579120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0" name="Oval 290"/>
            <p:cNvSpPr>
              <a:spLocks noChangeArrowheads="1"/>
            </p:cNvSpPr>
            <p:nvPr/>
          </p:nvSpPr>
          <p:spPr bwMode="auto">
            <a:xfrm>
              <a:off x="584835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1" name="Oval 291"/>
            <p:cNvSpPr>
              <a:spLocks noChangeArrowheads="1"/>
            </p:cNvSpPr>
            <p:nvPr/>
          </p:nvSpPr>
          <p:spPr bwMode="auto">
            <a:xfrm>
              <a:off x="5905500" y="36893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2" name="Oval 292"/>
            <p:cNvSpPr>
              <a:spLocks noChangeArrowheads="1"/>
            </p:cNvSpPr>
            <p:nvPr/>
          </p:nvSpPr>
          <p:spPr bwMode="auto">
            <a:xfrm>
              <a:off x="596265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3" name="Oval 293"/>
            <p:cNvSpPr>
              <a:spLocks noChangeArrowheads="1"/>
            </p:cNvSpPr>
            <p:nvPr/>
          </p:nvSpPr>
          <p:spPr bwMode="auto">
            <a:xfrm>
              <a:off x="601027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4" name="Oval 294"/>
            <p:cNvSpPr>
              <a:spLocks noChangeArrowheads="1"/>
            </p:cNvSpPr>
            <p:nvPr/>
          </p:nvSpPr>
          <p:spPr bwMode="auto">
            <a:xfrm>
              <a:off x="606742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5" name="Oval 295"/>
            <p:cNvSpPr>
              <a:spLocks noChangeArrowheads="1"/>
            </p:cNvSpPr>
            <p:nvPr/>
          </p:nvSpPr>
          <p:spPr bwMode="auto">
            <a:xfrm>
              <a:off x="6124575" y="37084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6" name="Oval 296"/>
            <p:cNvSpPr>
              <a:spLocks noChangeArrowheads="1"/>
            </p:cNvSpPr>
            <p:nvPr/>
          </p:nvSpPr>
          <p:spPr bwMode="auto">
            <a:xfrm>
              <a:off x="618172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7" name="Oval 297"/>
            <p:cNvSpPr>
              <a:spLocks noChangeArrowheads="1"/>
            </p:cNvSpPr>
            <p:nvPr/>
          </p:nvSpPr>
          <p:spPr bwMode="auto">
            <a:xfrm>
              <a:off x="623887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8" name="Oval 298"/>
            <p:cNvSpPr>
              <a:spLocks noChangeArrowheads="1"/>
            </p:cNvSpPr>
            <p:nvPr/>
          </p:nvSpPr>
          <p:spPr bwMode="auto">
            <a:xfrm>
              <a:off x="6296025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299" name="Oval 299"/>
            <p:cNvSpPr>
              <a:spLocks noChangeArrowheads="1"/>
            </p:cNvSpPr>
            <p:nvPr/>
          </p:nvSpPr>
          <p:spPr bwMode="auto">
            <a:xfrm>
              <a:off x="6343650" y="37274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0" name="Oval 300"/>
            <p:cNvSpPr>
              <a:spLocks noChangeArrowheads="1"/>
            </p:cNvSpPr>
            <p:nvPr/>
          </p:nvSpPr>
          <p:spPr bwMode="auto">
            <a:xfrm>
              <a:off x="640080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1" name="Oval 301"/>
            <p:cNvSpPr>
              <a:spLocks noChangeArrowheads="1"/>
            </p:cNvSpPr>
            <p:nvPr/>
          </p:nvSpPr>
          <p:spPr bwMode="auto">
            <a:xfrm>
              <a:off x="645795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2" name="Oval 302"/>
            <p:cNvSpPr>
              <a:spLocks noChangeArrowheads="1"/>
            </p:cNvSpPr>
            <p:nvPr/>
          </p:nvSpPr>
          <p:spPr bwMode="auto">
            <a:xfrm>
              <a:off x="651510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3" name="Oval 303"/>
            <p:cNvSpPr>
              <a:spLocks noChangeArrowheads="1"/>
            </p:cNvSpPr>
            <p:nvPr/>
          </p:nvSpPr>
          <p:spPr bwMode="auto">
            <a:xfrm>
              <a:off x="6572250" y="37465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4" name="Oval 304"/>
            <p:cNvSpPr>
              <a:spLocks noChangeArrowheads="1"/>
            </p:cNvSpPr>
            <p:nvPr/>
          </p:nvSpPr>
          <p:spPr bwMode="auto">
            <a:xfrm>
              <a:off x="662940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5" name="Oval 305"/>
            <p:cNvSpPr>
              <a:spLocks noChangeArrowheads="1"/>
            </p:cNvSpPr>
            <p:nvPr/>
          </p:nvSpPr>
          <p:spPr bwMode="auto">
            <a:xfrm>
              <a:off x="6686550" y="37560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6" name="Oval 306"/>
            <p:cNvSpPr>
              <a:spLocks noChangeArrowheads="1"/>
            </p:cNvSpPr>
            <p:nvPr/>
          </p:nvSpPr>
          <p:spPr bwMode="auto">
            <a:xfrm>
              <a:off x="493395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7" name="Oval 307"/>
            <p:cNvSpPr>
              <a:spLocks noChangeArrowheads="1"/>
            </p:cNvSpPr>
            <p:nvPr/>
          </p:nvSpPr>
          <p:spPr bwMode="auto">
            <a:xfrm>
              <a:off x="498157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8" name="Line 308"/>
            <p:cNvSpPr>
              <a:spLocks noChangeShapeType="1"/>
            </p:cNvSpPr>
            <p:nvPr/>
          </p:nvSpPr>
          <p:spPr bwMode="auto">
            <a:xfrm flipV="1">
              <a:off x="5048250" y="3060700"/>
              <a:ext cx="1588" cy="7334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09" name="Oval 309"/>
            <p:cNvSpPr>
              <a:spLocks noChangeArrowheads="1"/>
            </p:cNvSpPr>
            <p:nvPr/>
          </p:nvSpPr>
          <p:spPr bwMode="auto">
            <a:xfrm>
              <a:off x="509587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0" name="Oval 310"/>
            <p:cNvSpPr>
              <a:spLocks noChangeArrowheads="1"/>
            </p:cNvSpPr>
            <p:nvPr/>
          </p:nvSpPr>
          <p:spPr bwMode="auto">
            <a:xfrm>
              <a:off x="515302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1" name="Oval 311"/>
            <p:cNvSpPr>
              <a:spLocks noChangeArrowheads="1"/>
            </p:cNvSpPr>
            <p:nvPr/>
          </p:nvSpPr>
          <p:spPr bwMode="auto">
            <a:xfrm>
              <a:off x="521017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2" name="Line 312"/>
            <p:cNvSpPr>
              <a:spLocks noChangeShapeType="1"/>
            </p:cNvSpPr>
            <p:nvPr/>
          </p:nvSpPr>
          <p:spPr bwMode="auto">
            <a:xfrm flipV="1">
              <a:off x="5276850" y="3556000"/>
              <a:ext cx="1588" cy="2381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3" name="Oval 313"/>
            <p:cNvSpPr>
              <a:spLocks noChangeArrowheads="1"/>
            </p:cNvSpPr>
            <p:nvPr/>
          </p:nvSpPr>
          <p:spPr bwMode="auto">
            <a:xfrm>
              <a:off x="531495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4" name="Oval 314"/>
            <p:cNvSpPr>
              <a:spLocks noChangeArrowheads="1"/>
            </p:cNvSpPr>
            <p:nvPr/>
          </p:nvSpPr>
          <p:spPr bwMode="auto">
            <a:xfrm>
              <a:off x="537210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5" name="Oval 315"/>
            <p:cNvSpPr>
              <a:spLocks noChangeArrowheads="1"/>
            </p:cNvSpPr>
            <p:nvPr/>
          </p:nvSpPr>
          <p:spPr bwMode="auto">
            <a:xfrm>
              <a:off x="542925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6" name="Line 316"/>
            <p:cNvSpPr>
              <a:spLocks noChangeShapeType="1"/>
            </p:cNvSpPr>
            <p:nvPr/>
          </p:nvSpPr>
          <p:spPr bwMode="auto">
            <a:xfrm flipV="1">
              <a:off x="5495925" y="3651250"/>
              <a:ext cx="1588" cy="1428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7" name="Oval 317"/>
            <p:cNvSpPr>
              <a:spLocks noChangeArrowheads="1"/>
            </p:cNvSpPr>
            <p:nvPr/>
          </p:nvSpPr>
          <p:spPr bwMode="auto">
            <a:xfrm>
              <a:off x="554355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8" name="Oval 318"/>
            <p:cNvSpPr>
              <a:spLocks noChangeArrowheads="1"/>
            </p:cNvSpPr>
            <p:nvPr/>
          </p:nvSpPr>
          <p:spPr bwMode="auto">
            <a:xfrm>
              <a:off x="560070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19" name="Oval 319"/>
            <p:cNvSpPr>
              <a:spLocks noChangeArrowheads="1"/>
            </p:cNvSpPr>
            <p:nvPr/>
          </p:nvSpPr>
          <p:spPr bwMode="auto">
            <a:xfrm>
              <a:off x="564832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0" name="Line 320"/>
            <p:cNvSpPr>
              <a:spLocks noChangeShapeType="1"/>
            </p:cNvSpPr>
            <p:nvPr/>
          </p:nvSpPr>
          <p:spPr bwMode="auto">
            <a:xfrm flipV="1">
              <a:off x="5715000" y="3698875"/>
              <a:ext cx="1588" cy="9525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1" name="Oval 321"/>
            <p:cNvSpPr>
              <a:spLocks noChangeArrowheads="1"/>
            </p:cNvSpPr>
            <p:nvPr/>
          </p:nvSpPr>
          <p:spPr bwMode="auto">
            <a:xfrm>
              <a:off x="576262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2" name="Oval 322"/>
            <p:cNvSpPr>
              <a:spLocks noChangeArrowheads="1"/>
            </p:cNvSpPr>
            <p:nvPr/>
          </p:nvSpPr>
          <p:spPr bwMode="auto">
            <a:xfrm>
              <a:off x="581977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3" name="Oval 323"/>
            <p:cNvSpPr>
              <a:spLocks noChangeArrowheads="1"/>
            </p:cNvSpPr>
            <p:nvPr/>
          </p:nvSpPr>
          <p:spPr bwMode="auto">
            <a:xfrm>
              <a:off x="587692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4" name="Line 324"/>
            <p:cNvSpPr>
              <a:spLocks noChangeShapeType="1"/>
            </p:cNvSpPr>
            <p:nvPr/>
          </p:nvSpPr>
          <p:spPr bwMode="auto">
            <a:xfrm flipV="1">
              <a:off x="5943600" y="3727450"/>
              <a:ext cx="1588" cy="666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5" name="Oval 325"/>
            <p:cNvSpPr>
              <a:spLocks noChangeArrowheads="1"/>
            </p:cNvSpPr>
            <p:nvPr/>
          </p:nvSpPr>
          <p:spPr bwMode="auto">
            <a:xfrm>
              <a:off x="599122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6" name="Oval 326"/>
            <p:cNvSpPr>
              <a:spLocks noChangeArrowheads="1"/>
            </p:cNvSpPr>
            <p:nvPr/>
          </p:nvSpPr>
          <p:spPr bwMode="auto">
            <a:xfrm>
              <a:off x="603885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7" name="Oval 327"/>
            <p:cNvSpPr>
              <a:spLocks noChangeArrowheads="1"/>
            </p:cNvSpPr>
            <p:nvPr/>
          </p:nvSpPr>
          <p:spPr bwMode="auto">
            <a:xfrm>
              <a:off x="609600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8" name="Line 328"/>
            <p:cNvSpPr>
              <a:spLocks noChangeShapeType="1"/>
            </p:cNvSpPr>
            <p:nvPr/>
          </p:nvSpPr>
          <p:spPr bwMode="auto">
            <a:xfrm flipV="1">
              <a:off x="6162675" y="3746500"/>
              <a:ext cx="1588" cy="476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29" name="Oval 329"/>
            <p:cNvSpPr>
              <a:spLocks noChangeArrowheads="1"/>
            </p:cNvSpPr>
            <p:nvPr/>
          </p:nvSpPr>
          <p:spPr bwMode="auto">
            <a:xfrm>
              <a:off x="621030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0" name="Oval 330"/>
            <p:cNvSpPr>
              <a:spLocks noChangeArrowheads="1"/>
            </p:cNvSpPr>
            <p:nvPr/>
          </p:nvSpPr>
          <p:spPr bwMode="auto">
            <a:xfrm>
              <a:off x="626745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1" name="Oval 331"/>
            <p:cNvSpPr>
              <a:spLocks noChangeArrowheads="1"/>
            </p:cNvSpPr>
            <p:nvPr/>
          </p:nvSpPr>
          <p:spPr bwMode="auto">
            <a:xfrm>
              <a:off x="6324600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2" name="Line 332"/>
            <p:cNvSpPr>
              <a:spLocks noChangeShapeType="1"/>
            </p:cNvSpPr>
            <p:nvPr/>
          </p:nvSpPr>
          <p:spPr bwMode="auto">
            <a:xfrm flipV="1">
              <a:off x="6381750" y="3765550"/>
              <a:ext cx="1588" cy="285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3" name="Oval 333"/>
            <p:cNvSpPr>
              <a:spLocks noChangeArrowheads="1"/>
            </p:cNvSpPr>
            <p:nvPr/>
          </p:nvSpPr>
          <p:spPr bwMode="auto">
            <a:xfrm>
              <a:off x="642937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4" name="Oval 334"/>
            <p:cNvSpPr>
              <a:spLocks noChangeArrowheads="1"/>
            </p:cNvSpPr>
            <p:nvPr/>
          </p:nvSpPr>
          <p:spPr bwMode="auto">
            <a:xfrm>
              <a:off x="648652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5" name="Oval 335"/>
            <p:cNvSpPr>
              <a:spLocks noChangeArrowheads="1"/>
            </p:cNvSpPr>
            <p:nvPr/>
          </p:nvSpPr>
          <p:spPr bwMode="auto">
            <a:xfrm>
              <a:off x="654367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6" name="Line 336"/>
            <p:cNvSpPr>
              <a:spLocks noChangeShapeType="1"/>
            </p:cNvSpPr>
            <p:nvPr/>
          </p:nvSpPr>
          <p:spPr bwMode="auto">
            <a:xfrm flipV="1">
              <a:off x="6610350" y="3784600"/>
              <a:ext cx="1588" cy="9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7" name="Oval 337"/>
            <p:cNvSpPr>
              <a:spLocks noChangeArrowheads="1"/>
            </p:cNvSpPr>
            <p:nvPr/>
          </p:nvSpPr>
          <p:spPr bwMode="auto">
            <a:xfrm>
              <a:off x="665797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8" name="Oval 338"/>
            <p:cNvSpPr>
              <a:spLocks noChangeArrowheads="1"/>
            </p:cNvSpPr>
            <p:nvPr/>
          </p:nvSpPr>
          <p:spPr bwMode="auto">
            <a:xfrm>
              <a:off x="6715125" y="378460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39" name="Line 339"/>
            <p:cNvSpPr>
              <a:spLocks noChangeShapeType="1"/>
            </p:cNvSpPr>
            <p:nvPr/>
          </p:nvSpPr>
          <p:spPr bwMode="auto">
            <a:xfrm>
              <a:off x="4943475" y="379412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0" name="Oval 340"/>
            <p:cNvSpPr>
              <a:spLocks noChangeArrowheads="1"/>
            </p:cNvSpPr>
            <p:nvPr/>
          </p:nvSpPr>
          <p:spPr bwMode="auto">
            <a:xfrm>
              <a:off x="5010150" y="3022600"/>
              <a:ext cx="76200" cy="76200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1" name="Oval 341"/>
            <p:cNvSpPr>
              <a:spLocks noChangeArrowheads="1"/>
            </p:cNvSpPr>
            <p:nvPr/>
          </p:nvSpPr>
          <p:spPr bwMode="auto">
            <a:xfrm>
              <a:off x="5238750" y="3517900"/>
              <a:ext cx="76200" cy="76200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2" name="Line 342"/>
            <p:cNvSpPr>
              <a:spLocks noChangeShapeType="1"/>
            </p:cNvSpPr>
            <p:nvPr/>
          </p:nvSpPr>
          <p:spPr bwMode="auto">
            <a:xfrm flipV="1">
              <a:off x="5048250" y="3060700"/>
              <a:ext cx="1588" cy="733425"/>
            </a:xfrm>
            <a:prstGeom prst="lin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3" name="Line 343"/>
            <p:cNvSpPr>
              <a:spLocks noChangeShapeType="1"/>
            </p:cNvSpPr>
            <p:nvPr/>
          </p:nvSpPr>
          <p:spPr bwMode="auto">
            <a:xfrm flipV="1">
              <a:off x="5276850" y="3556000"/>
              <a:ext cx="1588" cy="238125"/>
            </a:xfrm>
            <a:prstGeom prst="lin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4" name="Rectangle 344"/>
            <p:cNvSpPr>
              <a:spLocks noChangeArrowheads="1"/>
            </p:cNvSpPr>
            <p:nvPr/>
          </p:nvSpPr>
          <p:spPr bwMode="auto">
            <a:xfrm>
              <a:off x="2600325" y="4127500"/>
              <a:ext cx="1771650" cy="8667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5" name="Rectangle 345"/>
            <p:cNvSpPr>
              <a:spLocks noChangeArrowheads="1"/>
            </p:cNvSpPr>
            <p:nvPr/>
          </p:nvSpPr>
          <p:spPr bwMode="auto">
            <a:xfrm>
              <a:off x="2600325" y="4127500"/>
              <a:ext cx="1771650" cy="8667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6" name="Freeform 346"/>
            <p:cNvSpPr>
              <a:spLocks/>
            </p:cNvSpPr>
            <p:nvPr/>
          </p:nvSpPr>
          <p:spPr bwMode="auto">
            <a:xfrm>
              <a:off x="2600325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7" name="Freeform 347"/>
            <p:cNvSpPr>
              <a:spLocks/>
            </p:cNvSpPr>
            <p:nvPr/>
          </p:nvSpPr>
          <p:spPr bwMode="auto">
            <a:xfrm>
              <a:off x="3038475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8" name="Freeform 348"/>
            <p:cNvSpPr>
              <a:spLocks/>
            </p:cNvSpPr>
            <p:nvPr/>
          </p:nvSpPr>
          <p:spPr bwMode="auto">
            <a:xfrm>
              <a:off x="3486150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49" name="Freeform 349"/>
            <p:cNvSpPr>
              <a:spLocks/>
            </p:cNvSpPr>
            <p:nvPr/>
          </p:nvSpPr>
          <p:spPr bwMode="auto">
            <a:xfrm>
              <a:off x="3924300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0" name="Freeform 350"/>
            <p:cNvSpPr>
              <a:spLocks/>
            </p:cNvSpPr>
            <p:nvPr/>
          </p:nvSpPr>
          <p:spPr bwMode="auto">
            <a:xfrm>
              <a:off x="4371975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1" name="Freeform 351"/>
            <p:cNvSpPr>
              <a:spLocks/>
            </p:cNvSpPr>
            <p:nvPr/>
          </p:nvSpPr>
          <p:spPr bwMode="auto">
            <a:xfrm>
              <a:off x="2600325" y="4841875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2" name="Freeform 352"/>
            <p:cNvSpPr>
              <a:spLocks/>
            </p:cNvSpPr>
            <p:nvPr/>
          </p:nvSpPr>
          <p:spPr bwMode="auto">
            <a:xfrm>
              <a:off x="2600325" y="4556125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3" name="Freeform 353"/>
            <p:cNvSpPr>
              <a:spLocks/>
            </p:cNvSpPr>
            <p:nvPr/>
          </p:nvSpPr>
          <p:spPr bwMode="auto">
            <a:xfrm>
              <a:off x="2600325" y="4270375"/>
              <a:ext cx="1771650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0"/>
                </a:cxn>
                <a:cxn ang="0">
                  <a:pos x="186" y="0"/>
                </a:cxn>
              </a:cxnLst>
              <a:rect l="0" t="0" r="r" b="b"/>
              <a:pathLst>
                <a:path w="186">
                  <a:moveTo>
                    <a:pt x="0" y="0"/>
                  </a:moveTo>
                  <a:lnTo>
                    <a:pt x="186" y="0"/>
                  </a:lnTo>
                  <a:lnTo>
                    <a:pt x="1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4" name="Line 354"/>
            <p:cNvSpPr>
              <a:spLocks noChangeShapeType="1"/>
            </p:cNvSpPr>
            <p:nvPr/>
          </p:nvSpPr>
          <p:spPr bwMode="auto">
            <a:xfrm>
              <a:off x="2600325" y="4127500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5" name="Line 355"/>
            <p:cNvSpPr>
              <a:spLocks noChangeShapeType="1"/>
            </p:cNvSpPr>
            <p:nvPr/>
          </p:nvSpPr>
          <p:spPr bwMode="auto">
            <a:xfrm>
              <a:off x="2600325" y="499427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6" name="Line 356"/>
            <p:cNvSpPr>
              <a:spLocks noChangeShapeType="1"/>
            </p:cNvSpPr>
            <p:nvPr/>
          </p:nvSpPr>
          <p:spPr bwMode="auto">
            <a:xfrm flipV="1">
              <a:off x="437197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7" name="Line 357"/>
            <p:cNvSpPr>
              <a:spLocks noChangeShapeType="1"/>
            </p:cNvSpPr>
            <p:nvPr/>
          </p:nvSpPr>
          <p:spPr bwMode="auto">
            <a:xfrm flipV="1">
              <a:off x="260032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8" name="Line 358"/>
            <p:cNvSpPr>
              <a:spLocks noChangeShapeType="1"/>
            </p:cNvSpPr>
            <p:nvPr/>
          </p:nvSpPr>
          <p:spPr bwMode="auto">
            <a:xfrm>
              <a:off x="2600325" y="499427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59" name="Line 359"/>
            <p:cNvSpPr>
              <a:spLocks noChangeShapeType="1"/>
            </p:cNvSpPr>
            <p:nvPr/>
          </p:nvSpPr>
          <p:spPr bwMode="auto">
            <a:xfrm flipV="1">
              <a:off x="260032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60" name="Line 360"/>
            <p:cNvSpPr>
              <a:spLocks noChangeShapeType="1"/>
            </p:cNvSpPr>
            <p:nvPr/>
          </p:nvSpPr>
          <p:spPr bwMode="auto">
            <a:xfrm flipV="1">
              <a:off x="2600325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61" name="Line 361"/>
            <p:cNvSpPr>
              <a:spLocks noChangeShapeType="1"/>
            </p:cNvSpPr>
            <p:nvPr/>
          </p:nvSpPr>
          <p:spPr bwMode="auto">
            <a:xfrm>
              <a:off x="2600325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62" name="Rectangle 362"/>
            <p:cNvSpPr>
              <a:spLocks noChangeArrowheads="1"/>
            </p:cNvSpPr>
            <p:nvPr/>
          </p:nvSpPr>
          <p:spPr bwMode="auto">
            <a:xfrm>
              <a:off x="2552700" y="5022851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63" name="Line 363"/>
            <p:cNvSpPr>
              <a:spLocks noChangeShapeType="1"/>
            </p:cNvSpPr>
            <p:nvPr/>
          </p:nvSpPr>
          <p:spPr bwMode="auto">
            <a:xfrm flipV="1">
              <a:off x="3038475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64" name="Line 364"/>
            <p:cNvSpPr>
              <a:spLocks noChangeShapeType="1"/>
            </p:cNvSpPr>
            <p:nvPr/>
          </p:nvSpPr>
          <p:spPr bwMode="auto">
            <a:xfrm>
              <a:off x="3038475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65" name="Rectangle 365"/>
            <p:cNvSpPr>
              <a:spLocks noChangeArrowheads="1"/>
            </p:cNvSpPr>
            <p:nvPr/>
          </p:nvSpPr>
          <p:spPr bwMode="auto">
            <a:xfrm>
              <a:off x="2962275" y="5022851"/>
              <a:ext cx="172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16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66" name="Line 366"/>
            <p:cNvSpPr>
              <a:spLocks noChangeShapeType="1"/>
            </p:cNvSpPr>
            <p:nvPr/>
          </p:nvSpPr>
          <p:spPr bwMode="auto">
            <a:xfrm flipV="1">
              <a:off x="3486150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67" name="Line 367"/>
            <p:cNvSpPr>
              <a:spLocks noChangeShapeType="1"/>
            </p:cNvSpPr>
            <p:nvPr/>
          </p:nvSpPr>
          <p:spPr bwMode="auto">
            <a:xfrm>
              <a:off x="3486150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68" name="Rectangle 368"/>
            <p:cNvSpPr>
              <a:spLocks noChangeArrowheads="1"/>
            </p:cNvSpPr>
            <p:nvPr/>
          </p:nvSpPr>
          <p:spPr bwMode="auto">
            <a:xfrm>
              <a:off x="3390900" y="5022851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32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69" name="Line 369"/>
            <p:cNvSpPr>
              <a:spLocks noChangeShapeType="1"/>
            </p:cNvSpPr>
            <p:nvPr/>
          </p:nvSpPr>
          <p:spPr bwMode="auto">
            <a:xfrm flipV="1">
              <a:off x="3924300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70" name="Line 370"/>
            <p:cNvSpPr>
              <a:spLocks noChangeShapeType="1"/>
            </p:cNvSpPr>
            <p:nvPr/>
          </p:nvSpPr>
          <p:spPr bwMode="auto">
            <a:xfrm>
              <a:off x="3924300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71" name="Rectangle 371"/>
            <p:cNvSpPr>
              <a:spLocks noChangeArrowheads="1"/>
            </p:cNvSpPr>
            <p:nvPr/>
          </p:nvSpPr>
          <p:spPr bwMode="auto">
            <a:xfrm>
              <a:off x="3829050" y="5022851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48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72" name="Line 372"/>
            <p:cNvSpPr>
              <a:spLocks noChangeShapeType="1"/>
            </p:cNvSpPr>
            <p:nvPr/>
          </p:nvSpPr>
          <p:spPr bwMode="auto">
            <a:xfrm flipV="1">
              <a:off x="4371975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73" name="Line 373"/>
            <p:cNvSpPr>
              <a:spLocks noChangeShapeType="1"/>
            </p:cNvSpPr>
            <p:nvPr/>
          </p:nvSpPr>
          <p:spPr bwMode="auto">
            <a:xfrm>
              <a:off x="4371975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74" name="Rectangle 374"/>
            <p:cNvSpPr>
              <a:spLocks noChangeArrowheads="1"/>
            </p:cNvSpPr>
            <p:nvPr/>
          </p:nvSpPr>
          <p:spPr bwMode="auto">
            <a:xfrm>
              <a:off x="4276725" y="5022851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64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75" name="Line 375"/>
            <p:cNvSpPr>
              <a:spLocks noChangeShapeType="1"/>
            </p:cNvSpPr>
            <p:nvPr/>
          </p:nvSpPr>
          <p:spPr bwMode="auto">
            <a:xfrm>
              <a:off x="2600325" y="484187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76" name="Line 376"/>
            <p:cNvSpPr>
              <a:spLocks noChangeShapeType="1"/>
            </p:cNvSpPr>
            <p:nvPr/>
          </p:nvSpPr>
          <p:spPr bwMode="auto">
            <a:xfrm flipH="1">
              <a:off x="4352925" y="484187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77" name="Rectangle 377"/>
            <p:cNvSpPr>
              <a:spLocks noChangeArrowheads="1"/>
            </p:cNvSpPr>
            <p:nvPr/>
          </p:nvSpPr>
          <p:spPr bwMode="auto">
            <a:xfrm>
              <a:off x="2428875" y="4737101"/>
              <a:ext cx="141304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-1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78" name="Line 378"/>
            <p:cNvSpPr>
              <a:spLocks noChangeShapeType="1"/>
            </p:cNvSpPr>
            <p:nvPr/>
          </p:nvSpPr>
          <p:spPr bwMode="auto">
            <a:xfrm>
              <a:off x="2600325" y="455612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79" name="Line 379"/>
            <p:cNvSpPr>
              <a:spLocks noChangeShapeType="1"/>
            </p:cNvSpPr>
            <p:nvPr/>
          </p:nvSpPr>
          <p:spPr bwMode="auto">
            <a:xfrm flipH="1">
              <a:off x="4352925" y="455612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0" name="Rectangle 380"/>
            <p:cNvSpPr>
              <a:spLocks noChangeArrowheads="1"/>
            </p:cNvSpPr>
            <p:nvPr/>
          </p:nvSpPr>
          <p:spPr bwMode="auto">
            <a:xfrm>
              <a:off x="2466975" y="4451351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81" name="Line 381"/>
            <p:cNvSpPr>
              <a:spLocks noChangeShapeType="1"/>
            </p:cNvSpPr>
            <p:nvPr/>
          </p:nvSpPr>
          <p:spPr bwMode="auto">
            <a:xfrm>
              <a:off x="2600325" y="427037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2" name="Line 382"/>
            <p:cNvSpPr>
              <a:spLocks noChangeShapeType="1"/>
            </p:cNvSpPr>
            <p:nvPr/>
          </p:nvSpPr>
          <p:spPr bwMode="auto">
            <a:xfrm flipH="1">
              <a:off x="4352925" y="427037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3" name="Rectangle 383"/>
            <p:cNvSpPr>
              <a:spLocks noChangeArrowheads="1"/>
            </p:cNvSpPr>
            <p:nvPr/>
          </p:nvSpPr>
          <p:spPr bwMode="auto">
            <a:xfrm>
              <a:off x="2495550" y="4165601"/>
              <a:ext cx="73479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84" name="Line 384"/>
            <p:cNvSpPr>
              <a:spLocks noChangeShapeType="1"/>
            </p:cNvSpPr>
            <p:nvPr/>
          </p:nvSpPr>
          <p:spPr bwMode="auto">
            <a:xfrm>
              <a:off x="2600325" y="4127500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5" name="Line 385"/>
            <p:cNvSpPr>
              <a:spLocks noChangeShapeType="1"/>
            </p:cNvSpPr>
            <p:nvPr/>
          </p:nvSpPr>
          <p:spPr bwMode="auto">
            <a:xfrm>
              <a:off x="2600325" y="4994275"/>
              <a:ext cx="17716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6" name="Line 386"/>
            <p:cNvSpPr>
              <a:spLocks noChangeShapeType="1"/>
            </p:cNvSpPr>
            <p:nvPr/>
          </p:nvSpPr>
          <p:spPr bwMode="auto">
            <a:xfrm flipV="1">
              <a:off x="437197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7" name="Line 387"/>
            <p:cNvSpPr>
              <a:spLocks noChangeShapeType="1"/>
            </p:cNvSpPr>
            <p:nvPr/>
          </p:nvSpPr>
          <p:spPr bwMode="auto">
            <a:xfrm flipV="1">
              <a:off x="260032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8" name="Freeform 388"/>
            <p:cNvSpPr>
              <a:spLocks/>
            </p:cNvSpPr>
            <p:nvPr/>
          </p:nvSpPr>
          <p:spPr bwMode="auto">
            <a:xfrm>
              <a:off x="2600325" y="4270375"/>
              <a:ext cx="1743075" cy="57150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48" y="0"/>
                </a:cxn>
                <a:cxn ang="0">
                  <a:pos x="84" y="0"/>
                </a:cxn>
                <a:cxn ang="0">
                  <a:pos x="120" y="0"/>
                </a:cxn>
                <a:cxn ang="0">
                  <a:pos x="156" y="360"/>
                </a:cxn>
                <a:cxn ang="0">
                  <a:pos x="186" y="360"/>
                </a:cxn>
                <a:cxn ang="0">
                  <a:pos x="222" y="360"/>
                </a:cxn>
                <a:cxn ang="0">
                  <a:pos x="258" y="360"/>
                </a:cxn>
                <a:cxn ang="0">
                  <a:pos x="294" y="360"/>
                </a:cxn>
                <a:cxn ang="0">
                  <a:pos x="330" y="360"/>
                </a:cxn>
                <a:cxn ang="0">
                  <a:pos x="366" y="360"/>
                </a:cxn>
                <a:cxn ang="0">
                  <a:pos x="396" y="360"/>
                </a:cxn>
                <a:cxn ang="0">
                  <a:pos x="432" y="0"/>
                </a:cxn>
                <a:cxn ang="0">
                  <a:pos x="468" y="0"/>
                </a:cxn>
                <a:cxn ang="0">
                  <a:pos x="504" y="0"/>
                </a:cxn>
                <a:cxn ang="0">
                  <a:pos x="540" y="0"/>
                </a:cxn>
                <a:cxn ang="0">
                  <a:pos x="570" y="0"/>
                </a:cxn>
                <a:cxn ang="0">
                  <a:pos x="606" y="0"/>
                </a:cxn>
                <a:cxn ang="0">
                  <a:pos x="642" y="0"/>
                </a:cxn>
                <a:cxn ang="0">
                  <a:pos x="678" y="0"/>
                </a:cxn>
                <a:cxn ang="0">
                  <a:pos x="714" y="360"/>
                </a:cxn>
                <a:cxn ang="0">
                  <a:pos x="744" y="360"/>
                </a:cxn>
                <a:cxn ang="0">
                  <a:pos x="780" y="360"/>
                </a:cxn>
                <a:cxn ang="0">
                  <a:pos x="816" y="360"/>
                </a:cxn>
                <a:cxn ang="0">
                  <a:pos x="852" y="360"/>
                </a:cxn>
                <a:cxn ang="0">
                  <a:pos x="888" y="360"/>
                </a:cxn>
                <a:cxn ang="0">
                  <a:pos x="924" y="360"/>
                </a:cxn>
                <a:cxn ang="0">
                  <a:pos x="954" y="360"/>
                </a:cxn>
                <a:cxn ang="0">
                  <a:pos x="990" y="0"/>
                </a:cxn>
                <a:cxn ang="0">
                  <a:pos x="1026" y="0"/>
                </a:cxn>
                <a:cxn ang="0">
                  <a:pos x="1062" y="0"/>
                </a:cxn>
                <a:cxn ang="0">
                  <a:pos x="1098" y="0"/>
                </a:cxn>
              </a:cxnLst>
              <a:rect l="0" t="0" r="r" b="b"/>
              <a:pathLst>
                <a:path w="1098" h="360">
                  <a:moveTo>
                    <a:pt x="0" y="0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8" y="0"/>
                  </a:lnTo>
                  <a:lnTo>
                    <a:pt x="66" y="0"/>
                  </a:lnTo>
                  <a:lnTo>
                    <a:pt x="84" y="0"/>
                  </a:lnTo>
                  <a:lnTo>
                    <a:pt x="102" y="0"/>
                  </a:lnTo>
                  <a:lnTo>
                    <a:pt x="120" y="0"/>
                  </a:lnTo>
                  <a:lnTo>
                    <a:pt x="138" y="180"/>
                  </a:lnTo>
                  <a:lnTo>
                    <a:pt x="156" y="360"/>
                  </a:lnTo>
                  <a:lnTo>
                    <a:pt x="174" y="360"/>
                  </a:lnTo>
                  <a:lnTo>
                    <a:pt x="186" y="360"/>
                  </a:lnTo>
                  <a:lnTo>
                    <a:pt x="204" y="360"/>
                  </a:lnTo>
                  <a:lnTo>
                    <a:pt x="222" y="360"/>
                  </a:lnTo>
                  <a:lnTo>
                    <a:pt x="240" y="360"/>
                  </a:lnTo>
                  <a:lnTo>
                    <a:pt x="258" y="360"/>
                  </a:lnTo>
                  <a:lnTo>
                    <a:pt x="276" y="360"/>
                  </a:lnTo>
                  <a:lnTo>
                    <a:pt x="294" y="360"/>
                  </a:lnTo>
                  <a:lnTo>
                    <a:pt x="312" y="360"/>
                  </a:lnTo>
                  <a:lnTo>
                    <a:pt x="330" y="360"/>
                  </a:lnTo>
                  <a:lnTo>
                    <a:pt x="348" y="360"/>
                  </a:lnTo>
                  <a:lnTo>
                    <a:pt x="366" y="360"/>
                  </a:lnTo>
                  <a:lnTo>
                    <a:pt x="378" y="360"/>
                  </a:lnTo>
                  <a:lnTo>
                    <a:pt x="396" y="360"/>
                  </a:lnTo>
                  <a:lnTo>
                    <a:pt x="414" y="180"/>
                  </a:lnTo>
                  <a:lnTo>
                    <a:pt x="432" y="0"/>
                  </a:lnTo>
                  <a:lnTo>
                    <a:pt x="450" y="0"/>
                  </a:lnTo>
                  <a:lnTo>
                    <a:pt x="468" y="0"/>
                  </a:lnTo>
                  <a:lnTo>
                    <a:pt x="486" y="0"/>
                  </a:lnTo>
                  <a:lnTo>
                    <a:pt x="504" y="0"/>
                  </a:lnTo>
                  <a:lnTo>
                    <a:pt x="522" y="0"/>
                  </a:lnTo>
                  <a:lnTo>
                    <a:pt x="540" y="0"/>
                  </a:lnTo>
                  <a:lnTo>
                    <a:pt x="558" y="0"/>
                  </a:lnTo>
                  <a:lnTo>
                    <a:pt x="570" y="0"/>
                  </a:lnTo>
                  <a:lnTo>
                    <a:pt x="588" y="0"/>
                  </a:lnTo>
                  <a:lnTo>
                    <a:pt x="606" y="0"/>
                  </a:lnTo>
                  <a:lnTo>
                    <a:pt x="624" y="0"/>
                  </a:lnTo>
                  <a:lnTo>
                    <a:pt x="642" y="0"/>
                  </a:lnTo>
                  <a:lnTo>
                    <a:pt x="660" y="0"/>
                  </a:lnTo>
                  <a:lnTo>
                    <a:pt x="678" y="0"/>
                  </a:lnTo>
                  <a:lnTo>
                    <a:pt x="696" y="180"/>
                  </a:lnTo>
                  <a:lnTo>
                    <a:pt x="714" y="360"/>
                  </a:lnTo>
                  <a:lnTo>
                    <a:pt x="732" y="360"/>
                  </a:lnTo>
                  <a:lnTo>
                    <a:pt x="744" y="360"/>
                  </a:lnTo>
                  <a:lnTo>
                    <a:pt x="762" y="360"/>
                  </a:lnTo>
                  <a:lnTo>
                    <a:pt x="780" y="360"/>
                  </a:lnTo>
                  <a:lnTo>
                    <a:pt x="798" y="360"/>
                  </a:lnTo>
                  <a:lnTo>
                    <a:pt x="816" y="360"/>
                  </a:lnTo>
                  <a:lnTo>
                    <a:pt x="834" y="360"/>
                  </a:lnTo>
                  <a:lnTo>
                    <a:pt x="852" y="360"/>
                  </a:lnTo>
                  <a:lnTo>
                    <a:pt x="870" y="360"/>
                  </a:lnTo>
                  <a:lnTo>
                    <a:pt x="888" y="360"/>
                  </a:lnTo>
                  <a:lnTo>
                    <a:pt x="906" y="360"/>
                  </a:lnTo>
                  <a:lnTo>
                    <a:pt x="924" y="360"/>
                  </a:lnTo>
                  <a:lnTo>
                    <a:pt x="936" y="360"/>
                  </a:lnTo>
                  <a:lnTo>
                    <a:pt x="954" y="360"/>
                  </a:lnTo>
                  <a:lnTo>
                    <a:pt x="972" y="180"/>
                  </a:lnTo>
                  <a:lnTo>
                    <a:pt x="990" y="0"/>
                  </a:lnTo>
                  <a:lnTo>
                    <a:pt x="1008" y="0"/>
                  </a:lnTo>
                  <a:lnTo>
                    <a:pt x="1026" y="0"/>
                  </a:lnTo>
                  <a:lnTo>
                    <a:pt x="1044" y="0"/>
                  </a:lnTo>
                  <a:lnTo>
                    <a:pt x="1062" y="0"/>
                  </a:lnTo>
                  <a:lnTo>
                    <a:pt x="1080" y="0"/>
                  </a:lnTo>
                  <a:lnTo>
                    <a:pt x="1098" y="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89" name="Freeform 389"/>
            <p:cNvSpPr>
              <a:spLocks/>
            </p:cNvSpPr>
            <p:nvPr/>
          </p:nvSpPr>
          <p:spPr bwMode="auto">
            <a:xfrm>
              <a:off x="2600325" y="4222750"/>
              <a:ext cx="1743075" cy="666750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48" y="48"/>
                </a:cxn>
                <a:cxn ang="0">
                  <a:pos x="84" y="0"/>
                </a:cxn>
                <a:cxn ang="0">
                  <a:pos x="120" y="90"/>
                </a:cxn>
                <a:cxn ang="0">
                  <a:pos x="156" y="330"/>
                </a:cxn>
                <a:cxn ang="0">
                  <a:pos x="186" y="420"/>
                </a:cxn>
                <a:cxn ang="0">
                  <a:pos x="222" y="372"/>
                </a:cxn>
                <a:cxn ang="0">
                  <a:pos x="258" y="396"/>
                </a:cxn>
                <a:cxn ang="0">
                  <a:pos x="294" y="396"/>
                </a:cxn>
                <a:cxn ang="0">
                  <a:pos x="330" y="372"/>
                </a:cxn>
                <a:cxn ang="0">
                  <a:pos x="366" y="420"/>
                </a:cxn>
                <a:cxn ang="0">
                  <a:pos x="396" y="330"/>
                </a:cxn>
                <a:cxn ang="0">
                  <a:pos x="432" y="90"/>
                </a:cxn>
                <a:cxn ang="0">
                  <a:pos x="468" y="0"/>
                </a:cxn>
                <a:cxn ang="0">
                  <a:pos x="504" y="48"/>
                </a:cxn>
                <a:cxn ang="0">
                  <a:pos x="540" y="24"/>
                </a:cxn>
                <a:cxn ang="0">
                  <a:pos x="570" y="24"/>
                </a:cxn>
                <a:cxn ang="0">
                  <a:pos x="606" y="48"/>
                </a:cxn>
                <a:cxn ang="0">
                  <a:pos x="642" y="0"/>
                </a:cxn>
                <a:cxn ang="0">
                  <a:pos x="678" y="90"/>
                </a:cxn>
                <a:cxn ang="0">
                  <a:pos x="714" y="330"/>
                </a:cxn>
                <a:cxn ang="0">
                  <a:pos x="744" y="420"/>
                </a:cxn>
                <a:cxn ang="0">
                  <a:pos x="780" y="372"/>
                </a:cxn>
                <a:cxn ang="0">
                  <a:pos x="816" y="396"/>
                </a:cxn>
                <a:cxn ang="0">
                  <a:pos x="852" y="396"/>
                </a:cxn>
                <a:cxn ang="0">
                  <a:pos x="888" y="372"/>
                </a:cxn>
                <a:cxn ang="0">
                  <a:pos x="924" y="420"/>
                </a:cxn>
                <a:cxn ang="0">
                  <a:pos x="954" y="330"/>
                </a:cxn>
                <a:cxn ang="0">
                  <a:pos x="990" y="90"/>
                </a:cxn>
                <a:cxn ang="0">
                  <a:pos x="1026" y="0"/>
                </a:cxn>
                <a:cxn ang="0">
                  <a:pos x="1062" y="48"/>
                </a:cxn>
                <a:cxn ang="0">
                  <a:pos x="1098" y="24"/>
                </a:cxn>
              </a:cxnLst>
              <a:rect l="0" t="0" r="r" b="b"/>
              <a:pathLst>
                <a:path w="1098" h="420">
                  <a:moveTo>
                    <a:pt x="0" y="12"/>
                  </a:moveTo>
                  <a:lnTo>
                    <a:pt x="12" y="24"/>
                  </a:lnTo>
                  <a:lnTo>
                    <a:pt x="30" y="42"/>
                  </a:lnTo>
                  <a:lnTo>
                    <a:pt x="48" y="48"/>
                  </a:lnTo>
                  <a:lnTo>
                    <a:pt x="66" y="24"/>
                  </a:lnTo>
                  <a:lnTo>
                    <a:pt x="84" y="0"/>
                  </a:lnTo>
                  <a:lnTo>
                    <a:pt x="102" y="12"/>
                  </a:lnTo>
                  <a:lnTo>
                    <a:pt x="120" y="90"/>
                  </a:lnTo>
                  <a:lnTo>
                    <a:pt x="138" y="210"/>
                  </a:lnTo>
                  <a:lnTo>
                    <a:pt x="156" y="330"/>
                  </a:lnTo>
                  <a:lnTo>
                    <a:pt x="174" y="408"/>
                  </a:lnTo>
                  <a:lnTo>
                    <a:pt x="186" y="420"/>
                  </a:lnTo>
                  <a:lnTo>
                    <a:pt x="204" y="396"/>
                  </a:lnTo>
                  <a:lnTo>
                    <a:pt x="222" y="372"/>
                  </a:lnTo>
                  <a:lnTo>
                    <a:pt x="240" y="378"/>
                  </a:lnTo>
                  <a:lnTo>
                    <a:pt x="258" y="396"/>
                  </a:lnTo>
                  <a:lnTo>
                    <a:pt x="276" y="408"/>
                  </a:lnTo>
                  <a:lnTo>
                    <a:pt x="294" y="396"/>
                  </a:lnTo>
                  <a:lnTo>
                    <a:pt x="312" y="378"/>
                  </a:lnTo>
                  <a:lnTo>
                    <a:pt x="330" y="372"/>
                  </a:lnTo>
                  <a:lnTo>
                    <a:pt x="348" y="396"/>
                  </a:lnTo>
                  <a:lnTo>
                    <a:pt x="366" y="420"/>
                  </a:lnTo>
                  <a:lnTo>
                    <a:pt x="378" y="408"/>
                  </a:lnTo>
                  <a:lnTo>
                    <a:pt x="396" y="330"/>
                  </a:lnTo>
                  <a:lnTo>
                    <a:pt x="414" y="210"/>
                  </a:lnTo>
                  <a:lnTo>
                    <a:pt x="432" y="90"/>
                  </a:lnTo>
                  <a:lnTo>
                    <a:pt x="450" y="12"/>
                  </a:lnTo>
                  <a:lnTo>
                    <a:pt x="468" y="0"/>
                  </a:lnTo>
                  <a:lnTo>
                    <a:pt x="486" y="24"/>
                  </a:lnTo>
                  <a:lnTo>
                    <a:pt x="504" y="48"/>
                  </a:lnTo>
                  <a:lnTo>
                    <a:pt x="522" y="42"/>
                  </a:lnTo>
                  <a:lnTo>
                    <a:pt x="540" y="24"/>
                  </a:lnTo>
                  <a:lnTo>
                    <a:pt x="558" y="12"/>
                  </a:lnTo>
                  <a:lnTo>
                    <a:pt x="570" y="24"/>
                  </a:lnTo>
                  <a:lnTo>
                    <a:pt x="588" y="42"/>
                  </a:lnTo>
                  <a:lnTo>
                    <a:pt x="606" y="48"/>
                  </a:lnTo>
                  <a:lnTo>
                    <a:pt x="624" y="24"/>
                  </a:lnTo>
                  <a:lnTo>
                    <a:pt x="642" y="0"/>
                  </a:lnTo>
                  <a:lnTo>
                    <a:pt x="660" y="12"/>
                  </a:lnTo>
                  <a:lnTo>
                    <a:pt x="678" y="90"/>
                  </a:lnTo>
                  <a:lnTo>
                    <a:pt x="696" y="210"/>
                  </a:lnTo>
                  <a:lnTo>
                    <a:pt x="714" y="330"/>
                  </a:lnTo>
                  <a:lnTo>
                    <a:pt x="732" y="408"/>
                  </a:lnTo>
                  <a:lnTo>
                    <a:pt x="744" y="420"/>
                  </a:lnTo>
                  <a:lnTo>
                    <a:pt x="762" y="396"/>
                  </a:lnTo>
                  <a:lnTo>
                    <a:pt x="780" y="372"/>
                  </a:lnTo>
                  <a:lnTo>
                    <a:pt x="798" y="378"/>
                  </a:lnTo>
                  <a:lnTo>
                    <a:pt x="816" y="396"/>
                  </a:lnTo>
                  <a:lnTo>
                    <a:pt x="834" y="408"/>
                  </a:lnTo>
                  <a:lnTo>
                    <a:pt x="852" y="396"/>
                  </a:lnTo>
                  <a:lnTo>
                    <a:pt x="870" y="378"/>
                  </a:lnTo>
                  <a:lnTo>
                    <a:pt x="888" y="372"/>
                  </a:lnTo>
                  <a:lnTo>
                    <a:pt x="906" y="396"/>
                  </a:lnTo>
                  <a:lnTo>
                    <a:pt x="924" y="420"/>
                  </a:lnTo>
                  <a:lnTo>
                    <a:pt x="936" y="408"/>
                  </a:lnTo>
                  <a:lnTo>
                    <a:pt x="954" y="330"/>
                  </a:lnTo>
                  <a:lnTo>
                    <a:pt x="972" y="210"/>
                  </a:lnTo>
                  <a:lnTo>
                    <a:pt x="990" y="90"/>
                  </a:lnTo>
                  <a:lnTo>
                    <a:pt x="1008" y="12"/>
                  </a:lnTo>
                  <a:lnTo>
                    <a:pt x="1026" y="0"/>
                  </a:lnTo>
                  <a:lnTo>
                    <a:pt x="1044" y="24"/>
                  </a:lnTo>
                  <a:lnTo>
                    <a:pt x="1062" y="48"/>
                  </a:lnTo>
                  <a:lnTo>
                    <a:pt x="1080" y="42"/>
                  </a:lnTo>
                  <a:lnTo>
                    <a:pt x="1098" y="24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0" name="Rectangle 390"/>
            <p:cNvSpPr>
              <a:spLocks noChangeArrowheads="1"/>
            </p:cNvSpPr>
            <p:nvPr/>
          </p:nvSpPr>
          <p:spPr bwMode="auto">
            <a:xfrm>
              <a:off x="4943475" y="4127500"/>
              <a:ext cx="1781175" cy="8667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1" name="Rectangle 391"/>
            <p:cNvSpPr>
              <a:spLocks noChangeArrowheads="1"/>
            </p:cNvSpPr>
            <p:nvPr/>
          </p:nvSpPr>
          <p:spPr bwMode="auto">
            <a:xfrm>
              <a:off x="4943475" y="4127500"/>
              <a:ext cx="1781175" cy="8667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2" name="Freeform 392"/>
            <p:cNvSpPr>
              <a:spLocks/>
            </p:cNvSpPr>
            <p:nvPr/>
          </p:nvSpPr>
          <p:spPr bwMode="auto">
            <a:xfrm>
              <a:off x="4943475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3" name="Freeform 393"/>
            <p:cNvSpPr>
              <a:spLocks/>
            </p:cNvSpPr>
            <p:nvPr/>
          </p:nvSpPr>
          <p:spPr bwMode="auto">
            <a:xfrm>
              <a:off x="5381625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4" name="Freeform 394"/>
            <p:cNvSpPr>
              <a:spLocks/>
            </p:cNvSpPr>
            <p:nvPr/>
          </p:nvSpPr>
          <p:spPr bwMode="auto">
            <a:xfrm>
              <a:off x="5829300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5" name="Freeform 395"/>
            <p:cNvSpPr>
              <a:spLocks/>
            </p:cNvSpPr>
            <p:nvPr/>
          </p:nvSpPr>
          <p:spPr bwMode="auto">
            <a:xfrm>
              <a:off x="6276975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6" name="Freeform 396"/>
            <p:cNvSpPr>
              <a:spLocks/>
            </p:cNvSpPr>
            <p:nvPr/>
          </p:nvSpPr>
          <p:spPr bwMode="auto">
            <a:xfrm>
              <a:off x="6724650" y="4127500"/>
              <a:ext cx="1588" cy="866775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7" name="Freeform 397"/>
            <p:cNvSpPr>
              <a:spLocks/>
            </p:cNvSpPr>
            <p:nvPr/>
          </p:nvSpPr>
          <p:spPr bwMode="auto">
            <a:xfrm>
              <a:off x="4943475" y="4994275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8" name="Freeform 398"/>
            <p:cNvSpPr>
              <a:spLocks/>
            </p:cNvSpPr>
            <p:nvPr/>
          </p:nvSpPr>
          <p:spPr bwMode="auto">
            <a:xfrm>
              <a:off x="4943475" y="4699000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399" name="Freeform 399"/>
            <p:cNvSpPr>
              <a:spLocks/>
            </p:cNvSpPr>
            <p:nvPr/>
          </p:nvSpPr>
          <p:spPr bwMode="auto">
            <a:xfrm>
              <a:off x="4943475" y="4413250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0" name="Freeform 400"/>
            <p:cNvSpPr>
              <a:spLocks/>
            </p:cNvSpPr>
            <p:nvPr/>
          </p:nvSpPr>
          <p:spPr bwMode="auto">
            <a:xfrm>
              <a:off x="4943475" y="4127500"/>
              <a:ext cx="1781175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7" y="0"/>
                </a:cxn>
                <a:cxn ang="0">
                  <a:pos x="187" y="0"/>
                </a:cxn>
              </a:cxnLst>
              <a:rect l="0" t="0" r="r" b="b"/>
              <a:pathLst>
                <a:path w="187">
                  <a:moveTo>
                    <a:pt x="0" y="0"/>
                  </a:moveTo>
                  <a:lnTo>
                    <a:pt x="187" y="0"/>
                  </a:lnTo>
                  <a:lnTo>
                    <a:pt x="1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1" name="Line 401"/>
            <p:cNvSpPr>
              <a:spLocks noChangeShapeType="1"/>
            </p:cNvSpPr>
            <p:nvPr/>
          </p:nvSpPr>
          <p:spPr bwMode="auto">
            <a:xfrm>
              <a:off x="4943475" y="4127500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2" name="Line 402"/>
            <p:cNvSpPr>
              <a:spLocks noChangeShapeType="1"/>
            </p:cNvSpPr>
            <p:nvPr/>
          </p:nvSpPr>
          <p:spPr bwMode="auto">
            <a:xfrm>
              <a:off x="4943475" y="49942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3" name="Line 403"/>
            <p:cNvSpPr>
              <a:spLocks noChangeShapeType="1"/>
            </p:cNvSpPr>
            <p:nvPr/>
          </p:nvSpPr>
          <p:spPr bwMode="auto">
            <a:xfrm flipV="1">
              <a:off x="6724650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4" name="Line 404"/>
            <p:cNvSpPr>
              <a:spLocks noChangeShapeType="1"/>
            </p:cNvSpPr>
            <p:nvPr/>
          </p:nvSpPr>
          <p:spPr bwMode="auto">
            <a:xfrm flipV="1">
              <a:off x="494347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5" name="Line 405"/>
            <p:cNvSpPr>
              <a:spLocks noChangeShapeType="1"/>
            </p:cNvSpPr>
            <p:nvPr/>
          </p:nvSpPr>
          <p:spPr bwMode="auto">
            <a:xfrm>
              <a:off x="4943475" y="49942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6" name="Line 406"/>
            <p:cNvSpPr>
              <a:spLocks noChangeShapeType="1"/>
            </p:cNvSpPr>
            <p:nvPr/>
          </p:nvSpPr>
          <p:spPr bwMode="auto">
            <a:xfrm flipV="1">
              <a:off x="494347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7" name="Line 407"/>
            <p:cNvSpPr>
              <a:spLocks noChangeShapeType="1"/>
            </p:cNvSpPr>
            <p:nvPr/>
          </p:nvSpPr>
          <p:spPr bwMode="auto">
            <a:xfrm flipV="1">
              <a:off x="4943475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8" name="Line 408"/>
            <p:cNvSpPr>
              <a:spLocks noChangeShapeType="1"/>
            </p:cNvSpPr>
            <p:nvPr/>
          </p:nvSpPr>
          <p:spPr bwMode="auto">
            <a:xfrm>
              <a:off x="4943475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09" name="Rectangle 409"/>
            <p:cNvSpPr>
              <a:spLocks noChangeArrowheads="1"/>
            </p:cNvSpPr>
            <p:nvPr/>
          </p:nvSpPr>
          <p:spPr bwMode="auto">
            <a:xfrm>
              <a:off x="4895850" y="5022851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10" name="Line 410"/>
            <p:cNvSpPr>
              <a:spLocks noChangeShapeType="1"/>
            </p:cNvSpPr>
            <p:nvPr/>
          </p:nvSpPr>
          <p:spPr bwMode="auto">
            <a:xfrm flipV="1">
              <a:off x="5381625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11" name="Line 411"/>
            <p:cNvSpPr>
              <a:spLocks noChangeShapeType="1"/>
            </p:cNvSpPr>
            <p:nvPr/>
          </p:nvSpPr>
          <p:spPr bwMode="auto">
            <a:xfrm>
              <a:off x="5381625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12" name="Rectangle 412"/>
            <p:cNvSpPr>
              <a:spLocks noChangeArrowheads="1"/>
            </p:cNvSpPr>
            <p:nvPr/>
          </p:nvSpPr>
          <p:spPr bwMode="auto">
            <a:xfrm>
              <a:off x="5334000" y="5022851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8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13" name="Line 413"/>
            <p:cNvSpPr>
              <a:spLocks noChangeShapeType="1"/>
            </p:cNvSpPr>
            <p:nvPr/>
          </p:nvSpPr>
          <p:spPr bwMode="auto">
            <a:xfrm flipV="1">
              <a:off x="5829300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14" name="Line 414"/>
            <p:cNvSpPr>
              <a:spLocks noChangeShapeType="1"/>
            </p:cNvSpPr>
            <p:nvPr/>
          </p:nvSpPr>
          <p:spPr bwMode="auto">
            <a:xfrm>
              <a:off x="5829300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16" name="Rectangle 416"/>
            <p:cNvSpPr>
              <a:spLocks noChangeArrowheads="1"/>
            </p:cNvSpPr>
            <p:nvPr/>
          </p:nvSpPr>
          <p:spPr bwMode="auto">
            <a:xfrm>
              <a:off x="5753100" y="5022851"/>
              <a:ext cx="172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16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17" name="Line 417"/>
            <p:cNvSpPr>
              <a:spLocks noChangeShapeType="1"/>
            </p:cNvSpPr>
            <p:nvPr/>
          </p:nvSpPr>
          <p:spPr bwMode="auto">
            <a:xfrm flipV="1">
              <a:off x="6276975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18" name="Line 418"/>
            <p:cNvSpPr>
              <a:spLocks noChangeShapeType="1"/>
            </p:cNvSpPr>
            <p:nvPr/>
          </p:nvSpPr>
          <p:spPr bwMode="auto">
            <a:xfrm>
              <a:off x="6276975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19" name="Rectangle 419"/>
            <p:cNvSpPr>
              <a:spLocks noChangeArrowheads="1"/>
            </p:cNvSpPr>
            <p:nvPr/>
          </p:nvSpPr>
          <p:spPr bwMode="auto">
            <a:xfrm>
              <a:off x="6181725" y="5022851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24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20" name="Line 420"/>
            <p:cNvSpPr>
              <a:spLocks noChangeShapeType="1"/>
            </p:cNvSpPr>
            <p:nvPr/>
          </p:nvSpPr>
          <p:spPr bwMode="auto">
            <a:xfrm flipV="1">
              <a:off x="6724650" y="4975225"/>
              <a:ext cx="1588" cy="190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21" name="Line 421"/>
            <p:cNvSpPr>
              <a:spLocks noChangeShapeType="1"/>
            </p:cNvSpPr>
            <p:nvPr/>
          </p:nvSpPr>
          <p:spPr bwMode="auto">
            <a:xfrm>
              <a:off x="6724650" y="4127500"/>
              <a:ext cx="1588" cy="9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22" name="Rectangle 422"/>
            <p:cNvSpPr>
              <a:spLocks noChangeArrowheads="1"/>
            </p:cNvSpPr>
            <p:nvPr/>
          </p:nvSpPr>
          <p:spPr bwMode="auto">
            <a:xfrm>
              <a:off x="6629400" y="5022851"/>
              <a:ext cx="198956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32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23" name="Line 423"/>
            <p:cNvSpPr>
              <a:spLocks noChangeShapeType="1"/>
            </p:cNvSpPr>
            <p:nvPr/>
          </p:nvSpPr>
          <p:spPr bwMode="auto">
            <a:xfrm>
              <a:off x="4943475" y="4994275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24" name="Line 424"/>
            <p:cNvSpPr>
              <a:spLocks noChangeShapeType="1"/>
            </p:cNvSpPr>
            <p:nvPr/>
          </p:nvSpPr>
          <p:spPr bwMode="auto">
            <a:xfrm flipH="1">
              <a:off x="6705600" y="4994275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25" name="Rectangle 425"/>
            <p:cNvSpPr>
              <a:spLocks noChangeArrowheads="1"/>
            </p:cNvSpPr>
            <p:nvPr/>
          </p:nvSpPr>
          <p:spPr bwMode="auto">
            <a:xfrm>
              <a:off x="4810125" y="4889501"/>
              <a:ext cx="99478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26" name="Line 426"/>
            <p:cNvSpPr>
              <a:spLocks noChangeShapeType="1"/>
            </p:cNvSpPr>
            <p:nvPr/>
          </p:nvSpPr>
          <p:spPr bwMode="auto">
            <a:xfrm>
              <a:off x="4943475" y="469900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27" name="Line 427"/>
            <p:cNvSpPr>
              <a:spLocks noChangeShapeType="1"/>
            </p:cNvSpPr>
            <p:nvPr/>
          </p:nvSpPr>
          <p:spPr bwMode="auto">
            <a:xfrm flipH="1">
              <a:off x="6705600" y="469900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28" name="Rectangle 428"/>
            <p:cNvSpPr>
              <a:spLocks noChangeArrowheads="1"/>
            </p:cNvSpPr>
            <p:nvPr/>
          </p:nvSpPr>
          <p:spPr bwMode="auto">
            <a:xfrm>
              <a:off x="4676775" y="4594226"/>
              <a:ext cx="239651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0.5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29" name="Line 429"/>
            <p:cNvSpPr>
              <a:spLocks noChangeShapeType="1"/>
            </p:cNvSpPr>
            <p:nvPr/>
          </p:nvSpPr>
          <p:spPr bwMode="auto">
            <a:xfrm>
              <a:off x="4943475" y="441325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0" name="Line 430"/>
            <p:cNvSpPr>
              <a:spLocks noChangeShapeType="1"/>
            </p:cNvSpPr>
            <p:nvPr/>
          </p:nvSpPr>
          <p:spPr bwMode="auto">
            <a:xfrm flipH="1">
              <a:off x="6705600" y="441325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1" name="Rectangle 431"/>
            <p:cNvSpPr>
              <a:spLocks noChangeArrowheads="1"/>
            </p:cNvSpPr>
            <p:nvPr/>
          </p:nvSpPr>
          <p:spPr bwMode="auto">
            <a:xfrm>
              <a:off x="4838700" y="4308476"/>
              <a:ext cx="73479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32" name="Line 432"/>
            <p:cNvSpPr>
              <a:spLocks noChangeShapeType="1"/>
            </p:cNvSpPr>
            <p:nvPr/>
          </p:nvSpPr>
          <p:spPr bwMode="auto">
            <a:xfrm>
              <a:off x="4943475" y="4127500"/>
              <a:ext cx="95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3" name="Line 433"/>
            <p:cNvSpPr>
              <a:spLocks noChangeShapeType="1"/>
            </p:cNvSpPr>
            <p:nvPr/>
          </p:nvSpPr>
          <p:spPr bwMode="auto">
            <a:xfrm flipH="1">
              <a:off x="6705600" y="4127500"/>
              <a:ext cx="190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4" name="Rectangle 434"/>
            <p:cNvSpPr>
              <a:spLocks noChangeArrowheads="1"/>
            </p:cNvSpPr>
            <p:nvPr/>
          </p:nvSpPr>
          <p:spPr bwMode="auto">
            <a:xfrm>
              <a:off x="4705350" y="4022726"/>
              <a:ext cx="213652" cy="19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1.5</a:t>
              </a:r>
              <a:endParaRPr kumimoji="0" 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35" name="Line 435"/>
            <p:cNvSpPr>
              <a:spLocks noChangeShapeType="1"/>
            </p:cNvSpPr>
            <p:nvPr/>
          </p:nvSpPr>
          <p:spPr bwMode="auto">
            <a:xfrm>
              <a:off x="4943475" y="4127500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6" name="Line 436"/>
            <p:cNvSpPr>
              <a:spLocks noChangeShapeType="1"/>
            </p:cNvSpPr>
            <p:nvPr/>
          </p:nvSpPr>
          <p:spPr bwMode="auto">
            <a:xfrm>
              <a:off x="4943475" y="49942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7" name="Line 437"/>
            <p:cNvSpPr>
              <a:spLocks noChangeShapeType="1"/>
            </p:cNvSpPr>
            <p:nvPr/>
          </p:nvSpPr>
          <p:spPr bwMode="auto">
            <a:xfrm flipV="1">
              <a:off x="6724650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8" name="Line 438"/>
            <p:cNvSpPr>
              <a:spLocks noChangeShapeType="1"/>
            </p:cNvSpPr>
            <p:nvPr/>
          </p:nvSpPr>
          <p:spPr bwMode="auto">
            <a:xfrm flipV="1">
              <a:off x="4943475" y="4127500"/>
              <a:ext cx="1588" cy="866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39" name="Oval 439"/>
            <p:cNvSpPr>
              <a:spLocks noChangeArrowheads="1"/>
            </p:cNvSpPr>
            <p:nvPr/>
          </p:nvSpPr>
          <p:spPr bwMode="auto">
            <a:xfrm>
              <a:off x="490537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0" name="Oval 440"/>
            <p:cNvSpPr>
              <a:spLocks noChangeArrowheads="1"/>
            </p:cNvSpPr>
            <p:nvPr/>
          </p:nvSpPr>
          <p:spPr bwMode="auto">
            <a:xfrm>
              <a:off x="495300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1" name="Oval 441"/>
            <p:cNvSpPr>
              <a:spLocks noChangeArrowheads="1"/>
            </p:cNvSpPr>
            <p:nvPr/>
          </p:nvSpPr>
          <p:spPr bwMode="auto">
            <a:xfrm>
              <a:off x="5010150" y="42227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2" name="Oval 442"/>
            <p:cNvSpPr>
              <a:spLocks noChangeArrowheads="1"/>
            </p:cNvSpPr>
            <p:nvPr/>
          </p:nvSpPr>
          <p:spPr bwMode="auto">
            <a:xfrm>
              <a:off x="506730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3" name="Oval 443"/>
            <p:cNvSpPr>
              <a:spLocks noChangeArrowheads="1"/>
            </p:cNvSpPr>
            <p:nvPr/>
          </p:nvSpPr>
          <p:spPr bwMode="auto">
            <a:xfrm>
              <a:off x="512445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4" name="Oval 444"/>
            <p:cNvSpPr>
              <a:spLocks noChangeArrowheads="1"/>
            </p:cNvSpPr>
            <p:nvPr/>
          </p:nvSpPr>
          <p:spPr bwMode="auto">
            <a:xfrm>
              <a:off x="518160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5" name="Oval 445"/>
            <p:cNvSpPr>
              <a:spLocks noChangeArrowheads="1"/>
            </p:cNvSpPr>
            <p:nvPr/>
          </p:nvSpPr>
          <p:spPr bwMode="auto">
            <a:xfrm>
              <a:off x="5238750" y="47180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6" name="Oval 446"/>
            <p:cNvSpPr>
              <a:spLocks noChangeArrowheads="1"/>
            </p:cNvSpPr>
            <p:nvPr/>
          </p:nvSpPr>
          <p:spPr bwMode="auto">
            <a:xfrm>
              <a:off x="528637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7" name="Oval 447"/>
            <p:cNvSpPr>
              <a:spLocks noChangeArrowheads="1"/>
            </p:cNvSpPr>
            <p:nvPr/>
          </p:nvSpPr>
          <p:spPr bwMode="auto">
            <a:xfrm>
              <a:off x="534352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8" name="Oval 448"/>
            <p:cNvSpPr>
              <a:spLocks noChangeArrowheads="1"/>
            </p:cNvSpPr>
            <p:nvPr/>
          </p:nvSpPr>
          <p:spPr bwMode="auto">
            <a:xfrm>
              <a:off x="540067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49" name="Oval 449"/>
            <p:cNvSpPr>
              <a:spLocks noChangeArrowheads="1"/>
            </p:cNvSpPr>
            <p:nvPr/>
          </p:nvSpPr>
          <p:spPr bwMode="auto">
            <a:xfrm>
              <a:off x="5457825" y="48133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0" name="Oval 450"/>
            <p:cNvSpPr>
              <a:spLocks noChangeArrowheads="1"/>
            </p:cNvSpPr>
            <p:nvPr/>
          </p:nvSpPr>
          <p:spPr bwMode="auto">
            <a:xfrm>
              <a:off x="551497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1" name="Oval 451"/>
            <p:cNvSpPr>
              <a:spLocks noChangeArrowheads="1"/>
            </p:cNvSpPr>
            <p:nvPr/>
          </p:nvSpPr>
          <p:spPr bwMode="auto">
            <a:xfrm>
              <a:off x="557212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2" name="Oval 452"/>
            <p:cNvSpPr>
              <a:spLocks noChangeArrowheads="1"/>
            </p:cNvSpPr>
            <p:nvPr/>
          </p:nvSpPr>
          <p:spPr bwMode="auto">
            <a:xfrm>
              <a:off x="561975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3" name="Oval 453"/>
            <p:cNvSpPr>
              <a:spLocks noChangeArrowheads="1"/>
            </p:cNvSpPr>
            <p:nvPr/>
          </p:nvSpPr>
          <p:spPr bwMode="auto">
            <a:xfrm>
              <a:off x="5676900" y="486092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4" name="Oval 454"/>
            <p:cNvSpPr>
              <a:spLocks noChangeArrowheads="1"/>
            </p:cNvSpPr>
            <p:nvPr/>
          </p:nvSpPr>
          <p:spPr bwMode="auto">
            <a:xfrm>
              <a:off x="573405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5" name="Oval 455"/>
            <p:cNvSpPr>
              <a:spLocks noChangeArrowheads="1"/>
            </p:cNvSpPr>
            <p:nvPr/>
          </p:nvSpPr>
          <p:spPr bwMode="auto">
            <a:xfrm>
              <a:off x="579120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6" name="Oval 456"/>
            <p:cNvSpPr>
              <a:spLocks noChangeArrowheads="1"/>
            </p:cNvSpPr>
            <p:nvPr/>
          </p:nvSpPr>
          <p:spPr bwMode="auto">
            <a:xfrm>
              <a:off x="584835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7" name="Oval 457"/>
            <p:cNvSpPr>
              <a:spLocks noChangeArrowheads="1"/>
            </p:cNvSpPr>
            <p:nvPr/>
          </p:nvSpPr>
          <p:spPr bwMode="auto">
            <a:xfrm>
              <a:off x="5905500" y="48895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8" name="Oval 458"/>
            <p:cNvSpPr>
              <a:spLocks noChangeArrowheads="1"/>
            </p:cNvSpPr>
            <p:nvPr/>
          </p:nvSpPr>
          <p:spPr bwMode="auto">
            <a:xfrm>
              <a:off x="596265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59" name="Oval 459"/>
            <p:cNvSpPr>
              <a:spLocks noChangeArrowheads="1"/>
            </p:cNvSpPr>
            <p:nvPr/>
          </p:nvSpPr>
          <p:spPr bwMode="auto">
            <a:xfrm>
              <a:off x="601027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0" name="Oval 460"/>
            <p:cNvSpPr>
              <a:spLocks noChangeArrowheads="1"/>
            </p:cNvSpPr>
            <p:nvPr/>
          </p:nvSpPr>
          <p:spPr bwMode="auto">
            <a:xfrm>
              <a:off x="606742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1" name="Oval 461"/>
            <p:cNvSpPr>
              <a:spLocks noChangeArrowheads="1"/>
            </p:cNvSpPr>
            <p:nvPr/>
          </p:nvSpPr>
          <p:spPr bwMode="auto">
            <a:xfrm>
              <a:off x="6124575" y="49085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2" name="Oval 462"/>
            <p:cNvSpPr>
              <a:spLocks noChangeArrowheads="1"/>
            </p:cNvSpPr>
            <p:nvPr/>
          </p:nvSpPr>
          <p:spPr bwMode="auto">
            <a:xfrm>
              <a:off x="618172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3" name="Oval 463"/>
            <p:cNvSpPr>
              <a:spLocks noChangeArrowheads="1"/>
            </p:cNvSpPr>
            <p:nvPr/>
          </p:nvSpPr>
          <p:spPr bwMode="auto">
            <a:xfrm>
              <a:off x="623887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4" name="Oval 464"/>
            <p:cNvSpPr>
              <a:spLocks noChangeArrowheads="1"/>
            </p:cNvSpPr>
            <p:nvPr/>
          </p:nvSpPr>
          <p:spPr bwMode="auto">
            <a:xfrm>
              <a:off x="6296025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5" name="Oval 465"/>
            <p:cNvSpPr>
              <a:spLocks noChangeArrowheads="1"/>
            </p:cNvSpPr>
            <p:nvPr/>
          </p:nvSpPr>
          <p:spPr bwMode="auto">
            <a:xfrm>
              <a:off x="6343650" y="492760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6" name="Oval 466"/>
            <p:cNvSpPr>
              <a:spLocks noChangeArrowheads="1"/>
            </p:cNvSpPr>
            <p:nvPr/>
          </p:nvSpPr>
          <p:spPr bwMode="auto">
            <a:xfrm>
              <a:off x="640080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7" name="Oval 467"/>
            <p:cNvSpPr>
              <a:spLocks noChangeArrowheads="1"/>
            </p:cNvSpPr>
            <p:nvPr/>
          </p:nvSpPr>
          <p:spPr bwMode="auto">
            <a:xfrm>
              <a:off x="645795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8" name="Oval 468"/>
            <p:cNvSpPr>
              <a:spLocks noChangeArrowheads="1"/>
            </p:cNvSpPr>
            <p:nvPr/>
          </p:nvSpPr>
          <p:spPr bwMode="auto">
            <a:xfrm>
              <a:off x="651510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69" name="Oval 469"/>
            <p:cNvSpPr>
              <a:spLocks noChangeArrowheads="1"/>
            </p:cNvSpPr>
            <p:nvPr/>
          </p:nvSpPr>
          <p:spPr bwMode="auto">
            <a:xfrm>
              <a:off x="6572250" y="4946650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0" name="Oval 470"/>
            <p:cNvSpPr>
              <a:spLocks noChangeArrowheads="1"/>
            </p:cNvSpPr>
            <p:nvPr/>
          </p:nvSpPr>
          <p:spPr bwMode="auto">
            <a:xfrm>
              <a:off x="662940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1" name="Oval 471"/>
            <p:cNvSpPr>
              <a:spLocks noChangeArrowheads="1"/>
            </p:cNvSpPr>
            <p:nvPr/>
          </p:nvSpPr>
          <p:spPr bwMode="auto">
            <a:xfrm>
              <a:off x="6686550" y="4956175"/>
              <a:ext cx="76200" cy="76200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2" name="Oval 472"/>
            <p:cNvSpPr>
              <a:spLocks noChangeArrowheads="1"/>
            </p:cNvSpPr>
            <p:nvPr/>
          </p:nvSpPr>
          <p:spPr bwMode="auto">
            <a:xfrm>
              <a:off x="493395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3" name="Oval 473"/>
            <p:cNvSpPr>
              <a:spLocks noChangeArrowheads="1"/>
            </p:cNvSpPr>
            <p:nvPr/>
          </p:nvSpPr>
          <p:spPr bwMode="auto">
            <a:xfrm>
              <a:off x="498157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4" name="Line 474"/>
            <p:cNvSpPr>
              <a:spLocks noChangeShapeType="1"/>
            </p:cNvSpPr>
            <p:nvPr/>
          </p:nvSpPr>
          <p:spPr bwMode="auto">
            <a:xfrm flipV="1">
              <a:off x="5048250" y="4260850"/>
              <a:ext cx="1588" cy="7334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5" name="Oval 475"/>
            <p:cNvSpPr>
              <a:spLocks noChangeArrowheads="1"/>
            </p:cNvSpPr>
            <p:nvPr/>
          </p:nvSpPr>
          <p:spPr bwMode="auto">
            <a:xfrm>
              <a:off x="509587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6" name="Oval 476"/>
            <p:cNvSpPr>
              <a:spLocks noChangeArrowheads="1"/>
            </p:cNvSpPr>
            <p:nvPr/>
          </p:nvSpPr>
          <p:spPr bwMode="auto">
            <a:xfrm>
              <a:off x="515302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7" name="Oval 477"/>
            <p:cNvSpPr>
              <a:spLocks noChangeArrowheads="1"/>
            </p:cNvSpPr>
            <p:nvPr/>
          </p:nvSpPr>
          <p:spPr bwMode="auto">
            <a:xfrm>
              <a:off x="521017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8" name="Line 478"/>
            <p:cNvSpPr>
              <a:spLocks noChangeShapeType="1"/>
            </p:cNvSpPr>
            <p:nvPr/>
          </p:nvSpPr>
          <p:spPr bwMode="auto">
            <a:xfrm flipV="1">
              <a:off x="5276850" y="4756150"/>
              <a:ext cx="1588" cy="2381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79" name="Oval 479"/>
            <p:cNvSpPr>
              <a:spLocks noChangeArrowheads="1"/>
            </p:cNvSpPr>
            <p:nvPr/>
          </p:nvSpPr>
          <p:spPr bwMode="auto">
            <a:xfrm>
              <a:off x="531495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0" name="Oval 480"/>
            <p:cNvSpPr>
              <a:spLocks noChangeArrowheads="1"/>
            </p:cNvSpPr>
            <p:nvPr/>
          </p:nvSpPr>
          <p:spPr bwMode="auto">
            <a:xfrm>
              <a:off x="537210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1" name="Oval 481"/>
            <p:cNvSpPr>
              <a:spLocks noChangeArrowheads="1"/>
            </p:cNvSpPr>
            <p:nvPr/>
          </p:nvSpPr>
          <p:spPr bwMode="auto">
            <a:xfrm>
              <a:off x="542925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2" name="Line 482"/>
            <p:cNvSpPr>
              <a:spLocks noChangeShapeType="1"/>
            </p:cNvSpPr>
            <p:nvPr/>
          </p:nvSpPr>
          <p:spPr bwMode="auto">
            <a:xfrm flipV="1">
              <a:off x="5495925" y="4851400"/>
              <a:ext cx="1588" cy="1428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3" name="Oval 483"/>
            <p:cNvSpPr>
              <a:spLocks noChangeArrowheads="1"/>
            </p:cNvSpPr>
            <p:nvPr/>
          </p:nvSpPr>
          <p:spPr bwMode="auto">
            <a:xfrm>
              <a:off x="554355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4" name="Oval 484"/>
            <p:cNvSpPr>
              <a:spLocks noChangeArrowheads="1"/>
            </p:cNvSpPr>
            <p:nvPr/>
          </p:nvSpPr>
          <p:spPr bwMode="auto">
            <a:xfrm>
              <a:off x="560070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5" name="Oval 485"/>
            <p:cNvSpPr>
              <a:spLocks noChangeArrowheads="1"/>
            </p:cNvSpPr>
            <p:nvPr/>
          </p:nvSpPr>
          <p:spPr bwMode="auto">
            <a:xfrm>
              <a:off x="564832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6" name="Line 486"/>
            <p:cNvSpPr>
              <a:spLocks noChangeShapeType="1"/>
            </p:cNvSpPr>
            <p:nvPr/>
          </p:nvSpPr>
          <p:spPr bwMode="auto">
            <a:xfrm flipV="1">
              <a:off x="5715000" y="4899025"/>
              <a:ext cx="1588" cy="9525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7" name="Oval 487"/>
            <p:cNvSpPr>
              <a:spLocks noChangeArrowheads="1"/>
            </p:cNvSpPr>
            <p:nvPr/>
          </p:nvSpPr>
          <p:spPr bwMode="auto">
            <a:xfrm>
              <a:off x="576262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8" name="Oval 488"/>
            <p:cNvSpPr>
              <a:spLocks noChangeArrowheads="1"/>
            </p:cNvSpPr>
            <p:nvPr/>
          </p:nvSpPr>
          <p:spPr bwMode="auto">
            <a:xfrm>
              <a:off x="581977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89" name="Oval 489"/>
            <p:cNvSpPr>
              <a:spLocks noChangeArrowheads="1"/>
            </p:cNvSpPr>
            <p:nvPr/>
          </p:nvSpPr>
          <p:spPr bwMode="auto">
            <a:xfrm>
              <a:off x="587692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0" name="Line 490"/>
            <p:cNvSpPr>
              <a:spLocks noChangeShapeType="1"/>
            </p:cNvSpPr>
            <p:nvPr/>
          </p:nvSpPr>
          <p:spPr bwMode="auto">
            <a:xfrm flipV="1">
              <a:off x="5943600" y="4927600"/>
              <a:ext cx="1588" cy="666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1" name="Oval 491"/>
            <p:cNvSpPr>
              <a:spLocks noChangeArrowheads="1"/>
            </p:cNvSpPr>
            <p:nvPr/>
          </p:nvSpPr>
          <p:spPr bwMode="auto">
            <a:xfrm>
              <a:off x="599122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2" name="Oval 492"/>
            <p:cNvSpPr>
              <a:spLocks noChangeArrowheads="1"/>
            </p:cNvSpPr>
            <p:nvPr/>
          </p:nvSpPr>
          <p:spPr bwMode="auto">
            <a:xfrm>
              <a:off x="603885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3" name="Oval 493"/>
            <p:cNvSpPr>
              <a:spLocks noChangeArrowheads="1"/>
            </p:cNvSpPr>
            <p:nvPr/>
          </p:nvSpPr>
          <p:spPr bwMode="auto">
            <a:xfrm>
              <a:off x="609600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4" name="Line 494"/>
            <p:cNvSpPr>
              <a:spLocks noChangeShapeType="1"/>
            </p:cNvSpPr>
            <p:nvPr/>
          </p:nvSpPr>
          <p:spPr bwMode="auto">
            <a:xfrm flipV="1">
              <a:off x="6162675" y="4946650"/>
              <a:ext cx="1588" cy="476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5" name="Oval 495"/>
            <p:cNvSpPr>
              <a:spLocks noChangeArrowheads="1"/>
            </p:cNvSpPr>
            <p:nvPr/>
          </p:nvSpPr>
          <p:spPr bwMode="auto">
            <a:xfrm>
              <a:off x="621030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6" name="Oval 496"/>
            <p:cNvSpPr>
              <a:spLocks noChangeArrowheads="1"/>
            </p:cNvSpPr>
            <p:nvPr/>
          </p:nvSpPr>
          <p:spPr bwMode="auto">
            <a:xfrm>
              <a:off x="626745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7" name="Oval 497"/>
            <p:cNvSpPr>
              <a:spLocks noChangeArrowheads="1"/>
            </p:cNvSpPr>
            <p:nvPr/>
          </p:nvSpPr>
          <p:spPr bwMode="auto">
            <a:xfrm>
              <a:off x="6324600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8" name="Line 498"/>
            <p:cNvSpPr>
              <a:spLocks noChangeShapeType="1"/>
            </p:cNvSpPr>
            <p:nvPr/>
          </p:nvSpPr>
          <p:spPr bwMode="auto">
            <a:xfrm flipV="1">
              <a:off x="6381750" y="4965700"/>
              <a:ext cx="1588" cy="2857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499" name="Oval 499"/>
            <p:cNvSpPr>
              <a:spLocks noChangeArrowheads="1"/>
            </p:cNvSpPr>
            <p:nvPr/>
          </p:nvSpPr>
          <p:spPr bwMode="auto">
            <a:xfrm>
              <a:off x="642937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0" name="Oval 500"/>
            <p:cNvSpPr>
              <a:spLocks noChangeArrowheads="1"/>
            </p:cNvSpPr>
            <p:nvPr/>
          </p:nvSpPr>
          <p:spPr bwMode="auto">
            <a:xfrm>
              <a:off x="648652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1" name="Oval 501"/>
            <p:cNvSpPr>
              <a:spLocks noChangeArrowheads="1"/>
            </p:cNvSpPr>
            <p:nvPr/>
          </p:nvSpPr>
          <p:spPr bwMode="auto">
            <a:xfrm>
              <a:off x="654367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2" name="Line 502"/>
            <p:cNvSpPr>
              <a:spLocks noChangeShapeType="1"/>
            </p:cNvSpPr>
            <p:nvPr/>
          </p:nvSpPr>
          <p:spPr bwMode="auto">
            <a:xfrm flipV="1">
              <a:off x="6610350" y="4984750"/>
              <a:ext cx="1588" cy="95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3" name="Oval 503"/>
            <p:cNvSpPr>
              <a:spLocks noChangeArrowheads="1"/>
            </p:cNvSpPr>
            <p:nvPr/>
          </p:nvSpPr>
          <p:spPr bwMode="auto">
            <a:xfrm>
              <a:off x="665797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4" name="Oval 504"/>
            <p:cNvSpPr>
              <a:spLocks noChangeArrowheads="1"/>
            </p:cNvSpPr>
            <p:nvPr/>
          </p:nvSpPr>
          <p:spPr bwMode="auto">
            <a:xfrm>
              <a:off x="6715125" y="4984750"/>
              <a:ext cx="38100" cy="381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5" name="Line 505"/>
            <p:cNvSpPr>
              <a:spLocks noChangeShapeType="1"/>
            </p:cNvSpPr>
            <p:nvPr/>
          </p:nvSpPr>
          <p:spPr bwMode="auto">
            <a:xfrm>
              <a:off x="4943475" y="4994275"/>
              <a:ext cx="17811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6" name="Oval 506"/>
            <p:cNvSpPr>
              <a:spLocks noChangeArrowheads="1"/>
            </p:cNvSpPr>
            <p:nvPr/>
          </p:nvSpPr>
          <p:spPr bwMode="auto">
            <a:xfrm>
              <a:off x="5010150" y="4222750"/>
              <a:ext cx="76200" cy="76200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7" name="Oval 507"/>
            <p:cNvSpPr>
              <a:spLocks noChangeArrowheads="1"/>
            </p:cNvSpPr>
            <p:nvPr/>
          </p:nvSpPr>
          <p:spPr bwMode="auto">
            <a:xfrm>
              <a:off x="5238750" y="4718050"/>
              <a:ext cx="76200" cy="76200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8" name="Oval 508"/>
            <p:cNvSpPr>
              <a:spLocks noChangeArrowheads="1"/>
            </p:cNvSpPr>
            <p:nvPr/>
          </p:nvSpPr>
          <p:spPr bwMode="auto">
            <a:xfrm>
              <a:off x="5457825" y="4813300"/>
              <a:ext cx="76200" cy="76200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09" name="Line 509"/>
            <p:cNvSpPr>
              <a:spLocks noChangeShapeType="1"/>
            </p:cNvSpPr>
            <p:nvPr/>
          </p:nvSpPr>
          <p:spPr bwMode="auto">
            <a:xfrm flipV="1">
              <a:off x="5048250" y="4260850"/>
              <a:ext cx="1588" cy="733425"/>
            </a:xfrm>
            <a:prstGeom prst="lin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10" name="Line 510"/>
            <p:cNvSpPr>
              <a:spLocks noChangeShapeType="1"/>
            </p:cNvSpPr>
            <p:nvPr/>
          </p:nvSpPr>
          <p:spPr bwMode="auto">
            <a:xfrm flipV="1">
              <a:off x="5276850" y="4756150"/>
              <a:ext cx="1588" cy="238125"/>
            </a:xfrm>
            <a:prstGeom prst="lin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28511" name="Line 511"/>
            <p:cNvSpPr>
              <a:spLocks noChangeShapeType="1"/>
            </p:cNvSpPr>
            <p:nvPr/>
          </p:nvSpPr>
          <p:spPr bwMode="auto">
            <a:xfrm flipV="1">
              <a:off x="5495925" y="4851400"/>
              <a:ext cx="1588" cy="142875"/>
            </a:xfrm>
            <a:prstGeom prst="lin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</p:grpSp>
      <p:sp>
        <p:nvSpPr>
          <p:cNvPr id="529" name="TextBox 528"/>
          <p:cNvSpPr txBox="1"/>
          <p:nvPr/>
        </p:nvSpPr>
        <p:spPr>
          <a:xfrm>
            <a:off x="4201360" y="794884"/>
            <a:ext cx="239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Spectrum</a:t>
            </a:r>
            <a:endParaRPr lang="en-US" dirty="0"/>
          </a:p>
        </p:txBody>
      </p:sp>
      <p:sp>
        <p:nvSpPr>
          <p:cNvPr id="530" name="TextBox 529"/>
          <p:cNvSpPr txBox="1"/>
          <p:nvPr/>
        </p:nvSpPr>
        <p:spPr>
          <a:xfrm>
            <a:off x="1132257" y="834742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531" name="TextBox 530"/>
          <p:cNvSpPr txBox="1"/>
          <p:nvPr/>
        </p:nvSpPr>
        <p:spPr>
          <a:xfrm>
            <a:off x="2635156" y="631879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32" name="TextBox 531"/>
          <p:cNvSpPr txBox="1"/>
          <p:nvPr/>
        </p:nvSpPr>
        <p:spPr>
          <a:xfrm>
            <a:off x="6207123" y="63559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533" name="TextBox 532"/>
          <p:cNvSpPr txBox="1"/>
          <p:nvPr/>
        </p:nvSpPr>
        <p:spPr>
          <a:xfrm>
            <a:off x="6950883" y="1382041"/>
            <a:ext cx="1895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x(n)</a:t>
            </a:r>
          </a:p>
          <a:p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cos(2</a:t>
            </a:r>
            <a:r>
              <a:rPr lang="en-US" b="1" dirty="0" smtClean="0">
                <a:latin typeface="Symbol" pitchFamily="18" charset="2"/>
              </a:rPr>
              <a:t>p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n+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37" name="TextBox 536"/>
          <p:cNvSpPr txBox="1"/>
          <p:nvPr/>
        </p:nvSpPr>
        <p:spPr>
          <a:xfrm>
            <a:off x="6950883" y="3053529"/>
            <a:ext cx="20056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x(n)</a:t>
            </a:r>
          </a:p>
          <a:p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cos(2</a:t>
            </a:r>
            <a:r>
              <a:rPr lang="en-US" b="1" dirty="0" smtClean="0">
                <a:latin typeface="Symbol" pitchFamily="18" charset="2"/>
              </a:rPr>
              <a:t>p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n+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+A</a:t>
            </a:r>
            <a:r>
              <a:rPr lang="en-US" baseline="-25000" dirty="0" smtClean="0"/>
              <a:t>6</a:t>
            </a:r>
            <a:r>
              <a:rPr lang="en-US" dirty="0" smtClean="0"/>
              <a:t>cos(2</a:t>
            </a:r>
            <a:r>
              <a:rPr lang="en-US" b="1" dirty="0" smtClean="0">
                <a:latin typeface="Symbol" pitchFamily="18" charset="2"/>
              </a:rPr>
              <a:t>p</a:t>
            </a:r>
            <a:r>
              <a:rPr lang="en-US" dirty="0" smtClean="0"/>
              <a:t>f</a:t>
            </a:r>
            <a:r>
              <a:rPr lang="en-US" baseline="-25000" dirty="0" smtClean="0"/>
              <a:t>6</a:t>
            </a:r>
            <a:r>
              <a:rPr lang="en-US" dirty="0" smtClean="0"/>
              <a:t>n+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/>
              <a:t>6</a:t>
            </a:r>
            <a:r>
              <a:rPr lang="en-US" dirty="0" smtClean="0"/>
              <a:t>)</a:t>
            </a:r>
          </a:p>
        </p:txBody>
      </p:sp>
      <p:sp>
        <p:nvSpPr>
          <p:cNvPr id="541" name="TextBox 540"/>
          <p:cNvSpPr txBox="1"/>
          <p:nvPr/>
        </p:nvSpPr>
        <p:spPr>
          <a:xfrm>
            <a:off x="6950883" y="4828209"/>
            <a:ext cx="22124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x(n)</a:t>
            </a:r>
          </a:p>
          <a:p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cos(2</a:t>
            </a:r>
            <a:r>
              <a:rPr lang="en-US" b="1" dirty="0" smtClean="0">
                <a:latin typeface="Symbol" pitchFamily="18" charset="2"/>
              </a:rPr>
              <a:t>p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n+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+A</a:t>
            </a:r>
            <a:r>
              <a:rPr lang="en-US" baseline="-25000" dirty="0" smtClean="0"/>
              <a:t>4</a:t>
            </a:r>
            <a:r>
              <a:rPr lang="en-US" dirty="0" smtClean="0"/>
              <a:t>cos(2</a:t>
            </a:r>
            <a:r>
              <a:rPr lang="en-US" b="1" dirty="0" smtClean="0">
                <a:latin typeface="Symbol" pitchFamily="18" charset="2"/>
              </a:rPr>
              <a:t>p</a:t>
            </a:r>
            <a:r>
              <a:rPr lang="en-US" dirty="0" smtClean="0"/>
              <a:t>f</a:t>
            </a:r>
            <a:r>
              <a:rPr lang="en-US" baseline="-25000" dirty="0" smtClean="0"/>
              <a:t>4</a:t>
            </a:r>
            <a:r>
              <a:rPr lang="en-US" dirty="0" smtClean="0"/>
              <a:t>n+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r>
              <a:rPr lang="en-US" dirty="0" smtClean="0"/>
              <a:t>+A</a:t>
            </a:r>
            <a:r>
              <a:rPr lang="en-US" baseline="-25000" dirty="0" smtClean="0"/>
              <a:t>10</a:t>
            </a:r>
            <a:r>
              <a:rPr lang="en-US" dirty="0" smtClean="0"/>
              <a:t>cos(2</a:t>
            </a:r>
            <a:r>
              <a:rPr lang="en-US" b="1" dirty="0" smtClean="0">
                <a:latin typeface="Symbol" pitchFamily="18" charset="2"/>
              </a:rPr>
              <a:t>p</a:t>
            </a:r>
            <a:r>
              <a:rPr lang="en-US" dirty="0" smtClean="0"/>
              <a:t>f</a:t>
            </a:r>
            <a:r>
              <a:rPr lang="en-US" baseline="-25000" dirty="0" smtClean="0"/>
              <a:t>10</a:t>
            </a:r>
            <a:r>
              <a:rPr lang="en-US" dirty="0" smtClean="0"/>
              <a:t>n+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baseline="-25000" dirty="0" smtClean="0"/>
              <a:t>10</a:t>
            </a:r>
            <a:r>
              <a:rPr lang="en-US" dirty="0" smtClean="0"/>
              <a:t>)</a:t>
            </a:r>
          </a:p>
        </p:txBody>
      </p:sp>
      <p:grpSp>
        <p:nvGrpSpPr>
          <p:cNvPr id="544" name="Group 543"/>
          <p:cNvGrpSpPr/>
          <p:nvPr/>
        </p:nvGrpSpPr>
        <p:grpSpPr>
          <a:xfrm>
            <a:off x="6784259" y="1578078"/>
            <a:ext cx="235973" cy="3967224"/>
            <a:chOff x="6764604" y="1578078"/>
            <a:chExt cx="314624" cy="3967224"/>
          </a:xfrm>
        </p:grpSpPr>
        <p:cxnSp>
          <p:nvCxnSpPr>
            <p:cNvPr id="535" name="Straight Connector 534"/>
            <p:cNvCxnSpPr/>
            <p:nvPr/>
          </p:nvCxnSpPr>
          <p:spPr bwMode="auto">
            <a:xfrm>
              <a:off x="6784260" y="1578078"/>
              <a:ext cx="294968" cy="0"/>
            </a:xfrm>
            <a:prstGeom prst="line">
              <a:avLst/>
            </a:prstGeom>
            <a:noFill/>
            <a:ln w="28575" algn="ctr">
              <a:solidFill>
                <a:srgbClr val="000099"/>
              </a:solidFill>
              <a:round/>
              <a:headEnd type="none" w="med" len="med"/>
              <a:tailEnd type="none" w="med" len="med"/>
            </a:ln>
          </p:spPr>
        </p:cxnSp>
        <p:cxnSp>
          <p:nvCxnSpPr>
            <p:cNvPr id="536" name="Straight Connector 535"/>
            <p:cNvCxnSpPr/>
            <p:nvPr/>
          </p:nvCxnSpPr>
          <p:spPr bwMode="auto">
            <a:xfrm>
              <a:off x="6774432" y="2099178"/>
              <a:ext cx="294968" cy="0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</p:cxnSp>
        <p:cxnSp>
          <p:nvCxnSpPr>
            <p:cNvPr id="539" name="Straight Connector 538"/>
            <p:cNvCxnSpPr/>
            <p:nvPr/>
          </p:nvCxnSpPr>
          <p:spPr bwMode="auto">
            <a:xfrm>
              <a:off x="6774432" y="3249522"/>
              <a:ext cx="294968" cy="0"/>
            </a:xfrm>
            <a:prstGeom prst="line">
              <a:avLst/>
            </a:prstGeom>
            <a:noFill/>
            <a:ln w="28575" algn="ctr">
              <a:solidFill>
                <a:srgbClr val="000099"/>
              </a:solidFill>
              <a:round/>
              <a:headEnd type="none" w="med" len="med"/>
              <a:tailEnd type="none" w="med" len="med"/>
            </a:ln>
          </p:spPr>
        </p:cxnSp>
        <p:cxnSp>
          <p:nvCxnSpPr>
            <p:cNvPr id="540" name="Straight Connector 539"/>
            <p:cNvCxnSpPr/>
            <p:nvPr/>
          </p:nvCxnSpPr>
          <p:spPr bwMode="auto">
            <a:xfrm>
              <a:off x="6764604" y="3770622"/>
              <a:ext cx="294968" cy="0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</p:cxnSp>
        <p:cxnSp>
          <p:nvCxnSpPr>
            <p:cNvPr id="542" name="Straight Connector 541"/>
            <p:cNvCxnSpPr/>
            <p:nvPr/>
          </p:nvCxnSpPr>
          <p:spPr bwMode="auto">
            <a:xfrm>
              <a:off x="6779352" y="5024202"/>
              <a:ext cx="294968" cy="0"/>
            </a:xfrm>
            <a:prstGeom prst="line">
              <a:avLst/>
            </a:prstGeom>
            <a:noFill/>
            <a:ln w="28575" algn="ctr">
              <a:solidFill>
                <a:srgbClr val="000099"/>
              </a:solidFill>
              <a:round/>
              <a:headEnd type="none" w="med" len="med"/>
              <a:tailEnd type="none" w="med" len="med"/>
            </a:ln>
          </p:spPr>
        </p:cxnSp>
        <p:cxnSp>
          <p:nvCxnSpPr>
            <p:cNvPr id="543" name="Straight Connector 542"/>
            <p:cNvCxnSpPr/>
            <p:nvPr/>
          </p:nvCxnSpPr>
          <p:spPr bwMode="auto">
            <a:xfrm>
              <a:off x="6769524" y="5545302"/>
              <a:ext cx="294968" cy="0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81" name="Group 5"/>
          <p:cNvGrpSpPr>
            <a:grpSpLocks noChangeAspect="1"/>
          </p:cNvGrpSpPr>
          <p:nvPr/>
        </p:nvGrpSpPr>
        <p:grpSpPr bwMode="auto">
          <a:xfrm>
            <a:off x="304800" y="457200"/>
            <a:ext cx="8345488" cy="6262688"/>
            <a:chOff x="240" y="288"/>
            <a:chExt cx="5257" cy="3945"/>
          </a:xfrm>
        </p:grpSpPr>
        <p:sp>
          <p:nvSpPr>
            <p:cNvPr id="126980" name="AutoShape 4"/>
            <p:cNvSpPr>
              <a:spLocks noChangeAspect="1" noChangeArrowheads="1" noTextEdit="1"/>
            </p:cNvSpPr>
            <p:nvPr/>
          </p:nvSpPr>
          <p:spPr bwMode="auto">
            <a:xfrm>
              <a:off x="240" y="288"/>
              <a:ext cx="5248" cy="3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7182" name="Group 206"/>
            <p:cNvGrpSpPr>
              <a:grpSpLocks/>
            </p:cNvGrpSpPr>
            <p:nvPr/>
          </p:nvGrpSpPr>
          <p:grpSpPr bwMode="auto">
            <a:xfrm>
              <a:off x="240" y="288"/>
              <a:ext cx="5257" cy="3945"/>
              <a:chOff x="240" y="288"/>
              <a:chExt cx="5257" cy="3945"/>
            </a:xfrm>
          </p:grpSpPr>
          <p:sp>
            <p:nvSpPr>
              <p:cNvPr id="126982" name="Rectangle 6"/>
              <p:cNvSpPr>
                <a:spLocks noChangeArrowheads="1"/>
              </p:cNvSpPr>
              <p:nvPr/>
            </p:nvSpPr>
            <p:spPr bwMode="auto">
              <a:xfrm>
                <a:off x="240" y="288"/>
                <a:ext cx="5257" cy="39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83" name="Rectangle 7"/>
              <p:cNvSpPr>
                <a:spLocks noChangeArrowheads="1"/>
              </p:cNvSpPr>
              <p:nvPr/>
            </p:nvSpPr>
            <p:spPr bwMode="auto">
              <a:xfrm>
                <a:off x="924" y="710"/>
                <a:ext cx="4067" cy="112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84" name="Rectangle 8"/>
              <p:cNvSpPr>
                <a:spLocks noChangeArrowheads="1"/>
              </p:cNvSpPr>
              <p:nvPr/>
            </p:nvSpPr>
            <p:spPr bwMode="auto">
              <a:xfrm>
                <a:off x="924" y="710"/>
                <a:ext cx="4067" cy="1124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85" name="Freeform 9"/>
              <p:cNvSpPr>
                <a:spLocks/>
              </p:cNvSpPr>
              <p:nvPr/>
            </p:nvSpPr>
            <p:spPr bwMode="auto">
              <a:xfrm>
                <a:off x="924" y="710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86" name="Freeform 10"/>
              <p:cNvSpPr>
                <a:spLocks/>
              </p:cNvSpPr>
              <p:nvPr/>
            </p:nvSpPr>
            <p:spPr bwMode="auto">
              <a:xfrm>
                <a:off x="1721" y="710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87" name="Freeform 11"/>
              <p:cNvSpPr>
                <a:spLocks/>
              </p:cNvSpPr>
              <p:nvPr/>
            </p:nvSpPr>
            <p:spPr bwMode="auto">
              <a:xfrm>
                <a:off x="2517" y="710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88" name="Freeform 12"/>
              <p:cNvSpPr>
                <a:spLocks/>
              </p:cNvSpPr>
              <p:nvPr/>
            </p:nvSpPr>
            <p:spPr bwMode="auto">
              <a:xfrm>
                <a:off x="3314" y="710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89" name="Freeform 13"/>
              <p:cNvSpPr>
                <a:spLocks/>
              </p:cNvSpPr>
              <p:nvPr/>
            </p:nvSpPr>
            <p:spPr bwMode="auto">
              <a:xfrm>
                <a:off x="4110" y="710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0" name="Freeform 14"/>
              <p:cNvSpPr>
                <a:spLocks/>
              </p:cNvSpPr>
              <p:nvPr/>
            </p:nvSpPr>
            <p:spPr bwMode="auto">
              <a:xfrm>
                <a:off x="4907" y="710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auto">
              <a:xfrm>
                <a:off x="924" y="1647"/>
                <a:ext cx="406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4" y="0"/>
                  </a:cxn>
                  <a:cxn ang="0">
                    <a:pos x="434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2" name="Freeform 16"/>
              <p:cNvSpPr>
                <a:spLocks/>
              </p:cNvSpPr>
              <p:nvPr/>
            </p:nvSpPr>
            <p:spPr bwMode="auto">
              <a:xfrm>
                <a:off x="924" y="1272"/>
                <a:ext cx="406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4" y="0"/>
                  </a:cxn>
                  <a:cxn ang="0">
                    <a:pos x="434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3" name="Freeform 17"/>
              <p:cNvSpPr>
                <a:spLocks/>
              </p:cNvSpPr>
              <p:nvPr/>
            </p:nvSpPr>
            <p:spPr bwMode="auto">
              <a:xfrm>
                <a:off x="924" y="897"/>
                <a:ext cx="406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4" y="0"/>
                  </a:cxn>
                  <a:cxn ang="0">
                    <a:pos x="434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4" name="Line 18"/>
              <p:cNvSpPr>
                <a:spLocks noChangeShapeType="1"/>
              </p:cNvSpPr>
              <p:nvPr/>
            </p:nvSpPr>
            <p:spPr bwMode="auto">
              <a:xfrm>
                <a:off x="924" y="710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5" name="Line 19"/>
              <p:cNvSpPr>
                <a:spLocks noChangeShapeType="1"/>
              </p:cNvSpPr>
              <p:nvPr/>
            </p:nvSpPr>
            <p:spPr bwMode="auto">
              <a:xfrm>
                <a:off x="924" y="1834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6" name="Line 20"/>
              <p:cNvSpPr>
                <a:spLocks noChangeShapeType="1"/>
              </p:cNvSpPr>
              <p:nvPr/>
            </p:nvSpPr>
            <p:spPr bwMode="auto">
              <a:xfrm flipV="1">
                <a:off x="4991" y="710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7" name="Line 21"/>
              <p:cNvSpPr>
                <a:spLocks noChangeShapeType="1"/>
              </p:cNvSpPr>
              <p:nvPr/>
            </p:nvSpPr>
            <p:spPr bwMode="auto">
              <a:xfrm flipV="1">
                <a:off x="924" y="710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8" name="Line 22"/>
              <p:cNvSpPr>
                <a:spLocks noChangeShapeType="1"/>
              </p:cNvSpPr>
              <p:nvPr/>
            </p:nvSpPr>
            <p:spPr bwMode="auto">
              <a:xfrm>
                <a:off x="924" y="1834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999" name="Line 23"/>
              <p:cNvSpPr>
                <a:spLocks noChangeShapeType="1"/>
              </p:cNvSpPr>
              <p:nvPr/>
            </p:nvSpPr>
            <p:spPr bwMode="auto">
              <a:xfrm flipV="1">
                <a:off x="924" y="710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00" name="Line 24"/>
              <p:cNvSpPr>
                <a:spLocks noChangeShapeType="1"/>
              </p:cNvSpPr>
              <p:nvPr/>
            </p:nvSpPr>
            <p:spPr bwMode="auto">
              <a:xfrm flipV="1">
                <a:off x="924" y="1787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01" name="Line 25"/>
              <p:cNvSpPr>
                <a:spLocks noChangeShapeType="1"/>
              </p:cNvSpPr>
              <p:nvPr/>
            </p:nvSpPr>
            <p:spPr bwMode="auto">
              <a:xfrm>
                <a:off x="924" y="710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02" name="Rectangle 26"/>
              <p:cNvSpPr>
                <a:spLocks noChangeArrowheads="1"/>
              </p:cNvSpPr>
              <p:nvPr/>
            </p:nvSpPr>
            <p:spPr bwMode="auto">
              <a:xfrm>
                <a:off x="877" y="1862"/>
                <a:ext cx="15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03" name="Line 27"/>
              <p:cNvSpPr>
                <a:spLocks noChangeShapeType="1"/>
              </p:cNvSpPr>
              <p:nvPr/>
            </p:nvSpPr>
            <p:spPr bwMode="auto">
              <a:xfrm flipV="1">
                <a:off x="1721" y="1787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04" name="Line 28"/>
              <p:cNvSpPr>
                <a:spLocks noChangeShapeType="1"/>
              </p:cNvSpPr>
              <p:nvPr/>
            </p:nvSpPr>
            <p:spPr bwMode="auto">
              <a:xfrm>
                <a:off x="1721" y="710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05" name="Rectangle 29"/>
              <p:cNvSpPr>
                <a:spLocks noChangeArrowheads="1"/>
              </p:cNvSpPr>
              <p:nvPr/>
            </p:nvSpPr>
            <p:spPr bwMode="auto">
              <a:xfrm>
                <a:off x="1627" y="1862"/>
                <a:ext cx="25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50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06" name="Line 30"/>
              <p:cNvSpPr>
                <a:spLocks noChangeShapeType="1"/>
              </p:cNvSpPr>
              <p:nvPr/>
            </p:nvSpPr>
            <p:spPr bwMode="auto">
              <a:xfrm flipV="1">
                <a:off x="2517" y="1787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07" name="Line 31"/>
              <p:cNvSpPr>
                <a:spLocks noChangeShapeType="1"/>
              </p:cNvSpPr>
              <p:nvPr/>
            </p:nvSpPr>
            <p:spPr bwMode="auto">
              <a:xfrm>
                <a:off x="2517" y="710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08" name="Rectangle 32"/>
              <p:cNvSpPr>
                <a:spLocks noChangeArrowheads="1"/>
              </p:cNvSpPr>
              <p:nvPr/>
            </p:nvSpPr>
            <p:spPr bwMode="auto">
              <a:xfrm>
                <a:off x="2395" y="1862"/>
                <a:ext cx="31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100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09" name="Line 33"/>
              <p:cNvSpPr>
                <a:spLocks noChangeShapeType="1"/>
              </p:cNvSpPr>
              <p:nvPr/>
            </p:nvSpPr>
            <p:spPr bwMode="auto">
              <a:xfrm flipV="1">
                <a:off x="3314" y="1787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10" name="Line 34"/>
              <p:cNvSpPr>
                <a:spLocks noChangeShapeType="1"/>
              </p:cNvSpPr>
              <p:nvPr/>
            </p:nvSpPr>
            <p:spPr bwMode="auto">
              <a:xfrm>
                <a:off x="3314" y="710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11" name="Rectangle 35"/>
              <p:cNvSpPr>
                <a:spLocks noChangeArrowheads="1"/>
              </p:cNvSpPr>
              <p:nvPr/>
            </p:nvSpPr>
            <p:spPr bwMode="auto">
              <a:xfrm>
                <a:off x="3192" y="1862"/>
                <a:ext cx="31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150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12" name="Line 36"/>
              <p:cNvSpPr>
                <a:spLocks noChangeShapeType="1"/>
              </p:cNvSpPr>
              <p:nvPr/>
            </p:nvSpPr>
            <p:spPr bwMode="auto">
              <a:xfrm flipV="1">
                <a:off x="4110" y="1787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13" name="Line 37"/>
              <p:cNvSpPr>
                <a:spLocks noChangeShapeType="1"/>
              </p:cNvSpPr>
              <p:nvPr/>
            </p:nvSpPr>
            <p:spPr bwMode="auto">
              <a:xfrm>
                <a:off x="4110" y="710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14" name="Rectangle 38"/>
              <p:cNvSpPr>
                <a:spLocks noChangeArrowheads="1"/>
              </p:cNvSpPr>
              <p:nvPr/>
            </p:nvSpPr>
            <p:spPr bwMode="auto">
              <a:xfrm>
                <a:off x="3970" y="1862"/>
                <a:ext cx="337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200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15" name="Line 39"/>
              <p:cNvSpPr>
                <a:spLocks noChangeShapeType="1"/>
              </p:cNvSpPr>
              <p:nvPr/>
            </p:nvSpPr>
            <p:spPr bwMode="auto">
              <a:xfrm flipV="1">
                <a:off x="4907" y="1787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16" name="Line 40"/>
              <p:cNvSpPr>
                <a:spLocks noChangeShapeType="1"/>
              </p:cNvSpPr>
              <p:nvPr/>
            </p:nvSpPr>
            <p:spPr bwMode="auto">
              <a:xfrm>
                <a:off x="4907" y="710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17" name="Rectangle 41"/>
              <p:cNvSpPr>
                <a:spLocks noChangeArrowheads="1"/>
              </p:cNvSpPr>
              <p:nvPr/>
            </p:nvSpPr>
            <p:spPr bwMode="auto">
              <a:xfrm>
                <a:off x="4766" y="1862"/>
                <a:ext cx="337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250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18" name="Line 42"/>
              <p:cNvSpPr>
                <a:spLocks noChangeShapeType="1"/>
              </p:cNvSpPr>
              <p:nvPr/>
            </p:nvSpPr>
            <p:spPr bwMode="auto">
              <a:xfrm>
                <a:off x="924" y="1647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19" name="Line 43"/>
              <p:cNvSpPr>
                <a:spLocks noChangeShapeType="1"/>
              </p:cNvSpPr>
              <p:nvPr/>
            </p:nvSpPr>
            <p:spPr bwMode="auto">
              <a:xfrm flipH="1">
                <a:off x="4944" y="1647"/>
                <a:ext cx="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20" name="Rectangle 44"/>
              <p:cNvSpPr>
                <a:spLocks noChangeArrowheads="1"/>
              </p:cNvSpPr>
              <p:nvPr/>
            </p:nvSpPr>
            <p:spPr bwMode="auto">
              <a:xfrm>
                <a:off x="755" y="1544"/>
                <a:ext cx="197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21" name="Line 45"/>
              <p:cNvSpPr>
                <a:spLocks noChangeShapeType="1"/>
              </p:cNvSpPr>
              <p:nvPr/>
            </p:nvSpPr>
            <p:spPr bwMode="auto">
              <a:xfrm>
                <a:off x="924" y="1272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22" name="Line 46"/>
              <p:cNvSpPr>
                <a:spLocks noChangeShapeType="1"/>
              </p:cNvSpPr>
              <p:nvPr/>
            </p:nvSpPr>
            <p:spPr bwMode="auto">
              <a:xfrm flipH="1">
                <a:off x="4944" y="1272"/>
                <a:ext cx="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23" name="Rectangle 47"/>
              <p:cNvSpPr>
                <a:spLocks noChangeArrowheads="1"/>
              </p:cNvSpPr>
              <p:nvPr/>
            </p:nvSpPr>
            <p:spPr bwMode="auto">
              <a:xfrm>
                <a:off x="793" y="1169"/>
                <a:ext cx="15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24" name="Line 48"/>
              <p:cNvSpPr>
                <a:spLocks noChangeShapeType="1"/>
              </p:cNvSpPr>
              <p:nvPr/>
            </p:nvSpPr>
            <p:spPr bwMode="auto">
              <a:xfrm>
                <a:off x="924" y="897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25" name="Line 49"/>
              <p:cNvSpPr>
                <a:spLocks noChangeShapeType="1"/>
              </p:cNvSpPr>
              <p:nvPr/>
            </p:nvSpPr>
            <p:spPr bwMode="auto">
              <a:xfrm flipH="1">
                <a:off x="4944" y="897"/>
                <a:ext cx="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26" name="Rectangle 50"/>
              <p:cNvSpPr>
                <a:spLocks noChangeArrowheads="1"/>
              </p:cNvSpPr>
              <p:nvPr/>
            </p:nvSpPr>
            <p:spPr bwMode="auto">
              <a:xfrm>
                <a:off x="821" y="794"/>
                <a:ext cx="131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27" name="Line 51"/>
              <p:cNvSpPr>
                <a:spLocks noChangeShapeType="1"/>
              </p:cNvSpPr>
              <p:nvPr/>
            </p:nvSpPr>
            <p:spPr bwMode="auto">
              <a:xfrm>
                <a:off x="924" y="710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28" name="Line 52"/>
              <p:cNvSpPr>
                <a:spLocks noChangeShapeType="1"/>
              </p:cNvSpPr>
              <p:nvPr/>
            </p:nvSpPr>
            <p:spPr bwMode="auto">
              <a:xfrm>
                <a:off x="924" y="1834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29" name="Line 53"/>
              <p:cNvSpPr>
                <a:spLocks noChangeShapeType="1"/>
              </p:cNvSpPr>
              <p:nvPr/>
            </p:nvSpPr>
            <p:spPr bwMode="auto">
              <a:xfrm flipV="1">
                <a:off x="4991" y="710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0" name="Line 54"/>
              <p:cNvSpPr>
                <a:spLocks noChangeShapeType="1"/>
              </p:cNvSpPr>
              <p:nvPr/>
            </p:nvSpPr>
            <p:spPr bwMode="auto">
              <a:xfrm flipV="1">
                <a:off x="924" y="710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1" name="Freeform 55"/>
              <p:cNvSpPr>
                <a:spLocks/>
              </p:cNvSpPr>
              <p:nvPr/>
            </p:nvSpPr>
            <p:spPr bwMode="auto">
              <a:xfrm>
                <a:off x="924" y="897"/>
                <a:ext cx="2024" cy="750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75" y="0"/>
                  </a:cxn>
                  <a:cxn ang="0">
                    <a:pos x="122" y="0"/>
                  </a:cxn>
                  <a:cxn ang="0">
                    <a:pos x="169" y="0"/>
                  </a:cxn>
                  <a:cxn ang="0">
                    <a:pos x="216" y="0"/>
                  </a:cxn>
                  <a:cxn ang="0">
                    <a:pos x="263" y="0"/>
                  </a:cxn>
                  <a:cxn ang="0">
                    <a:pos x="319" y="0"/>
                  </a:cxn>
                  <a:cxn ang="0">
                    <a:pos x="366" y="0"/>
                  </a:cxn>
                  <a:cxn ang="0">
                    <a:pos x="412" y="0"/>
                  </a:cxn>
                  <a:cxn ang="0">
                    <a:pos x="459" y="0"/>
                  </a:cxn>
                  <a:cxn ang="0">
                    <a:pos x="506" y="0"/>
                  </a:cxn>
                  <a:cxn ang="0">
                    <a:pos x="553" y="0"/>
                  </a:cxn>
                  <a:cxn ang="0">
                    <a:pos x="600" y="0"/>
                  </a:cxn>
                  <a:cxn ang="0">
                    <a:pos x="647" y="750"/>
                  </a:cxn>
                  <a:cxn ang="0">
                    <a:pos x="694" y="750"/>
                  </a:cxn>
                  <a:cxn ang="0">
                    <a:pos x="740" y="750"/>
                  </a:cxn>
                  <a:cxn ang="0">
                    <a:pos x="797" y="750"/>
                  </a:cxn>
                  <a:cxn ang="0">
                    <a:pos x="844" y="750"/>
                  </a:cxn>
                  <a:cxn ang="0">
                    <a:pos x="890" y="750"/>
                  </a:cxn>
                  <a:cxn ang="0">
                    <a:pos x="937" y="0"/>
                  </a:cxn>
                  <a:cxn ang="0">
                    <a:pos x="984" y="0"/>
                  </a:cxn>
                  <a:cxn ang="0">
                    <a:pos x="1031" y="0"/>
                  </a:cxn>
                  <a:cxn ang="0">
                    <a:pos x="1078" y="0"/>
                  </a:cxn>
                  <a:cxn ang="0">
                    <a:pos x="1125" y="750"/>
                  </a:cxn>
                  <a:cxn ang="0">
                    <a:pos x="1172" y="750"/>
                  </a:cxn>
                  <a:cxn ang="0">
                    <a:pos x="1228" y="750"/>
                  </a:cxn>
                  <a:cxn ang="0">
                    <a:pos x="1275" y="750"/>
                  </a:cxn>
                  <a:cxn ang="0">
                    <a:pos x="1321" y="0"/>
                  </a:cxn>
                  <a:cxn ang="0">
                    <a:pos x="1368" y="0"/>
                  </a:cxn>
                  <a:cxn ang="0">
                    <a:pos x="1415" y="0"/>
                  </a:cxn>
                  <a:cxn ang="0">
                    <a:pos x="1462" y="750"/>
                  </a:cxn>
                  <a:cxn ang="0">
                    <a:pos x="1509" y="750"/>
                  </a:cxn>
                  <a:cxn ang="0">
                    <a:pos x="1556" y="750"/>
                  </a:cxn>
                  <a:cxn ang="0">
                    <a:pos x="1603" y="0"/>
                  </a:cxn>
                  <a:cxn ang="0">
                    <a:pos x="1659" y="0"/>
                  </a:cxn>
                  <a:cxn ang="0">
                    <a:pos x="1706" y="750"/>
                  </a:cxn>
                  <a:cxn ang="0">
                    <a:pos x="1753" y="750"/>
                  </a:cxn>
                  <a:cxn ang="0">
                    <a:pos x="1799" y="750"/>
                  </a:cxn>
                  <a:cxn ang="0">
                    <a:pos x="1846" y="0"/>
                  </a:cxn>
                  <a:cxn ang="0">
                    <a:pos x="1893" y="0"/>
                  </a:cxn>
                  <a:cxn ang="0">
                    <a:pos x="1940" y="750"/>
                  </a:cxn>
                  <a:cxn ang="0">
                    <a:pos x="1987" y="750"/>
                  </a:cxn>
                </a:cxnLst>
                <a:rect l="0" t="0" r="r" b="b"/>
                <a:pathLst>
                  <a:path w="2024" h="750">
                    <a:moveTo>
                      <a:pt x="0" y="0"/>
                    </a:moveTo>
                    <a:lnTo>
                      <a:pt x="9" y="0"/>
                    </a:lnTo>
                    <a:lnTo>
                      <a:pt x="28" y="0"/>
                    </a:lnTo>
                    <a:lnTo>
                      <a:pt x="47" y="0"/>
                    </a:lnTo>
                    <a:lnTo>
                      <a:pt x="56" y="0"/>
                    </a:lnTo>
                    <a:lnTo>
                      <a:pt x="75" y="0"/>
                    </a:lnTo>
                    <a:lnTo>
                      <a:pt x="94" y="0"/>
                    </a:lnTo>
                    <a:lnTo>
                      <a:pt x="103" y="0"/>
                    </a:lnTo>
                    <a:lnTo>
                      <a:pt x="122" y="0"/>
                    </a:lnTo>
                    <a:lnTo>
                      <a:pt x="141" y="0"/>
                    </a:lnTo>
                    <a:lnTo>
                      <a:pt x="159" y="0"/>
                    </a:lnTo>
                    <a:lnTo>
                      <a:pt x="169" y="0"/>
                    </a:lnTo>
                    <a:lnTo>
                      <a:pt x="188" y="0"/>
                    </a:lnTo>
                    <a:lnTo>
                      <a:pt x="206" y="0"/>
                    </a:lnTo>
                    <a:lnTo>
                      <a:pt x="216" y="0"/>
                    </a:lnTo>
                    <a:lnTo>
                      <a:pt x="234" y="0"/>
                    </a:lnTo>
                    <a:lnTo>
                      <a:pt x="253" y="0"/>
                    </a:lnTo>
                    <a:lnTo>
                      <a:pt x="263" y="0"/>
                    </a:lnTo>
                    <a:lnTo>
                      <a:pt x="281" y="0"/>
                    </a:lnTo>
                    <a:lnTo>
                      <a:pt x="300" y="0"/>
                    </a:lnTo>
                    <a:lnTo>
                      <a:pt x="319" y="0"/>
                    </a:lnTo>
                    <a:lnTo>
                      <a:pt x="328" y="0"/>
                    </a:lnTo>
                    <a:lnTo>
                      <a:pt x="347" y="0"/>
                    </a:lnTo>
                    <a:lnTo>
                      <a:pt x="366" y="0"/>
                    </a:lnTo>
                    <a:lnTo>
                      <a:pt x="375" y="0"/>
                    </a:lnTo>
                    <a:lnTo>
                      <a:pt x="394" y="0"/>
                    </a:lnTo>
                    <a:lnTo>
                      <a:pt x="412" y="0"/>
                    </a:lnTo>
                    <a:lnTo>
                      <a:pt x="422" y="0"/>
                    </a:lnTo>
                    <a:lnTo>
                      <a:pt x="441" y="0"/>
                    </a:lnTo>
                    <a:lnTo>
                      <a:pt x="459" y="0"/>
                    </a:lnTo>
                    <a:lnTo>
                      <a:pt x="478" y="0"/>
                    </a:lnTo>
                    <a:lnTo>
                      <a:pt x="487" y="0"/>
                    </a:lnTo>
                    <a:lnTo>
                      <a:pt x="506" y="0"/>
                    </a:lnTo>
                    <a:lnTo>
                      <a:pt x="525" y="0"/>
                    </a:lnTo>
                    <a:lnTo>
                      <a:pt x="534" y="0"/>
                    </a:lnTo>
                    <a:lnTo>
                      <a:pt x="553" y="0"/>
                    </a:lnTo>
                    <a:lnTo>
                      <a:pt x="572" y="0"/>
                    </a:lnTo>
                    <a:lnTo>
                      <a:pt x="581" y="0"/>
                    </a:lnTo>
                    <a:lnTo>
                      <a:pt x="600" y="0"/>
                    </a:lnTo>
                    <a:lnTo>
                      <a:pt x="619" y="0"/>
                    </a:lnTo>
                    <a:lnTo>
                      <a:pt x="637" y="0"/>
                    </a:lnTo>
                    <a:lnTo>
                      <a:pt x="647" y="750"/>
                    </a:lnTo>
                    <a:lnTo>
                      <a:pt x="665" y="750"/>
                    </a:lnTo>
                    <a:lnTo>
                      <a:pt x="684" y="750"/>
                    </a:lnTo>
                    <a:lnTo>
                      <a:pt x="694" y="750"/>
                    </a:lnTo>
                    <a:lnTo>
                      <a:pt x="712" y="750"/>
                    </a:lnTo>
                    <a:lnTo>
                      <a:pt x="731" y="750"/>
                    </a:lnTo>
                    <a:lnTo>
                      <a:pt x="740" y="750"/>
                    </a:lnTo>
                    <a:lnTo>
                      <a:pt x="759" y="750"/>
                    </a:lnTo>
                    <a:lnTo>
                      <a:pt x="778" y="750"/>
                    </a:lnTo>
                    <a:lnTo>
                      <a:pt x="797" y="750"/>
                    </a:lnTo>
                    <a:lnTo>
                      <a:pt x="806" y="750"/>
                    </a:lnTo>
                    <a:lnTo>
                      <a:pt x="825" y="750"/>
                    </a:lnTo>
                    <a:lnTo>
                      <a:pt x="844" y="750"/>
                    </a:lnTo>
                    <a:lnTo>
                      <a:pt x="853" y="750"/>
                    </a:lnTo>
                    <a:lnTo>
                      <a:pt x="872" y="750"/>
                    </a:lnTo>
                    <a:lnTo>
                      <a:pt x="890" y="750"/>
                    </a:lnTo>
                    <a:lnTo>
                      <a:pt x="909" y="0"/>
                    </a:lnTo>
                    <a:lnTo>
                      <a:pt x="919" y="0"/>
                    </a:lnTo>
                    <a:lnTo>
                      <a:pt x="937" y="0"/>
                    </a:lnTo>
                    <a:lnTo>
                      <a:pt x="956" y="0"/>
                    </a:lnTo>
                    <a:lnTo>
                      <a:pt x="965" y="0"/>
                    </a:lnTo>
                    <a:lnTo>
                      <a:pt x="984" y="0"/>
                    </a:lnTo>
                    <a:lnTo>
                      <a:pt x="1003" y="0"/>
                    </a:lnTo>
                    <a:lnTo>
                      <a:pt x="1012" y="0"/>
                    </a:lnTo>
                    <a:lnTo>
                      <a:pt x="1031" y="0"/>
                    </a:lnTo>
                    <a:lnTo>
                      <a:pt x="1050" y="0"/>
                    </a:lnTo>
                    <a:lnTo>
                      <a:pt x="1068" y="0"/>
                    </a:lnTo>
                    <a:lnTo>
                      <a:pt x="1078" y="0"/>
                    </a:lnTo>
                    <a:lnTo>
                      <a:pt x="1097" y="0"/>
                    </a:lnTo>
                    <a:lnTo>
                      <a:pt x="1115" y="750"/>
                    </a:lnTo>
                    <a:lnTo>
                      <a:pt x="1125" y="750"/>
                    </a:lnTo>
                    <a:lnTo>
                      <a:pt x="1143" y="750"/>
                    </a:lnTo>
                    <a:lnTo>
                      <a:pt x="1162" y="750"/>
                    </a:lnTo>
                    <a:lnTo>
                      <a:pt x="1172" y="750"/>
                    </a:lnTo>
                    <a:lnTo>
                      <a:pt x="1190" y="750"/>
                    </a:lnTo>
                    <a:lnTo>
                      <a:pt x="1209" y="750"/>
                    </a:lnTo>
                    <a:lnTo>
                      <a:pt x="1228" y="750"/>
                    </a:lnTo>
                    <a:lnTo>
                      <a:pt x="1237" y="750"/>
                    </a:lnTo>
                    <a:lnTo>
                      <a:pt x="1256" y="750"/>
                    </a:lnTo>
                    <a:lnTo>
                      <a:pt x="1275" y="750"/>
                    </a:lnTo>
                    <a:lnTo>
                      <a:pt x="1284" y="0"/>
                    </a:lnTo>
                    <a:lnTo>
                      <a:pt x="1303" y="0"/>
                    </a:lnTo>
                    <a:lnTo>
                      <a:pt x="1321" y="0"/>
                    </a:lnTo>
                    <a:lnTo>
                      <a:pt x="1331" y="0"/>
                    </a:lnTo>
                    <a:lnTo>
                      <a:pt x="1350" y="0"/>
                    </a:lnTo>
                    <a:lnTo>
                      <a:pt x="1368" y="0"/>
                    </a:lnTo>
                    <a:lnTo>
                      <a:pt x="1387" y="0"/>
                    </a:lnTo>
                    <a:lnTo>
                      <a:pt x="1396" y="0"/>
                    </a:lnTo>
                    <a:lnTo>
                      <a:pt x="1415" y="0"/>
                    </a:lnTo>
                    <a:lnTo>
                      <a:pt x="1434" y="0"/>
                    </a:lnTo>
                    <a:lnTo>
                      <a:pt x="1443" y="750"/>
                    </a:lnTo>
                    <a:lnTo>
                      <a:pt x="1462" y="750"/>
                    </a:lnTo>
                    <a:lnTo>
                      <a:pt x="1481" y="750"/>
                    </a:lnTo>
                    <a:lnTo>
                      <a:pt x="1490" y="750"/>
                    </a:lnTo>
                    <a:lnTo>
                      <a:pt x="1509" y="750"/>
                    </a:lnTo>
                    <a:lnTo>
                      <a:pt x="1528" y="750"/>
                    </a:lnTo>
                    <a:lnTo>
                      <a:pt x="1546" y="750"/>
                    </a:lnTo>
                    <a:lnTo>
                      <a:pt x="1556" y="750"/>
                    </a:lnTo>
                    <a:lnTo>
                      <a:pt x="1574" y="0"/>
                    </a:lnTo>
                    <a:lnTo>
                      <a:pt x="1593" y="0"/>
                    </a:lnTo>
                    <a:lnTo>
                      <a:pt x="1603" y="0"/>
                    </a:lnTo>
                    <a:lnTo>
                      <a:pt x="1621" y="0"/>
                    </a:lnTo>
                    <a:lnTo>
                      <a:pt x="1640" y="0"/>
                    </a:lnTo>
                    <a:lnTo>
                      <a:pt x="1659" y="0"/>
                    </a:lnTo>
                    <a:lnTo>
                      <a:pt x="1668" y="0"/>
                    </a:lnTo>
                    <a:lnTo>
                      <a:pt x="1687" y="0"/>
                    </a:lnTo>
                    <a:lnTo>
                      <a:pt x="1706" y="750"/>
                    </a:lnTo>
                    <a:lnTo>
                      <a:pt x="1715" y="750"/>
                    </a:lnTo>
                    <a:lnTo>
                      <a:pt x="1734" y="750"/>
                    </a:lnTo>
                    <a:lnTo>
                      <a:pt x="1753" y="750"/>
                    </a:lnTo>
                    <a:lnTo>
                      <a:pt x="1762" y="750"/>
                    </a:lnTo>
                    <a:lnTo>
                      <a:pt x="1781" y="750"/>
                    </a:lnTo>
                    <a:lnTo>
                      <a:pt x="1799" y="750"/>
                    </a:lnTo>
                    <a:lnTo>
                      <a:pt x="1818" y="750"/>
                    </a:lnTo>
                    <a:lnTo>
                      <a:pt x="1828" y="0"/>
                    </a:lnTo>
                    <a:lnTo>
                      <a:pt x="1846" y="0"/>
                    </a:lnTo>
                    <a:lnTo>
                      <a:pt x="1865" y="0"/>
                    </a:lnTo>
                    <a:lnTo>
                      <a:pt x="1874" y="0"/>
                    </a:lnTo>
                    <a:lnTo>
                      <a:pt x="1893" y="0"/>
                    </a:lnTo>
                    <a:lnTo>
                      <a:pt x="1912" y="0"/>
                    </a:lnTo>
                    <a:lnTo>
                      <a:pt x="1921" y="0"/>
                    </a:lnTo>
                    <a:lnTo>
                      <a:pt x="1940" y="750"/>
                    </a:lnTo>
                    <a:lnTo>
                      <a:pt x="1959" y="750"/>
                    </a:lnTo>
                    <a:lnTo>
                      <a:pt x="1977" y="750"/>
                    </a:lnTo>
                    <a:lnTo>
                      <a:pt x="1987" y="750"/>
                    </a:lnTo>
                    <a:lnTo>
                      <a:pt x="2006" y="750"/>
                    </a:lnTo>
                    <a:lnTo>
                      <a:pt x="2024" y="750"/>
                    </a:lnTo>
                  </a:path>
                </a:pathLst>
              </a:cu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2" name="Freeform 56"/>
              <p:cNvSpPr>
                <a:spLocks/>
              </p:cNvSpPr>
              <p:nvPr/>
            </p:nvSpPr>
            <p:spPr bwMode="auto">
              <a:xfrm>
                <a:off x="2948" y="897"/>
                <a:ext cx="2025" cy="750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75" y="0"/>
                  </a:cxn>
                  <a:cxn ang="0">
                    <a:pos x="122" y="750"/>
                  </a:cxn>
                  <a:cxn ang="0">
                    <a:pos x="169" y="750"/>
                  </a:cxn>
                  <a:cxn ang="0">
                    <a:pos x="216" y="0"/>
                  </a:cxn>
                  <a:cxn ang="0">
                    <a:pos x="272" y="0"/>
                  </a:cxn>
                  <a:cxn ang="0">
                    <a:pos x="319" y="750"/>
                  </a:cxn>
                  <a:cxn ang="0">
                    <a:pos x="366" y="750"/>
                  </a:cxn>
                  <a:cxn ang="0">
                    <a:pos x="413" y="0"/>
                  </a:cxn>
                  <a:cxn ang="0">
                    <a:pos x="460" y="0"/>
                  </a:cxn>
                  <a:cxn ang="0">
                    <a:pos x="506" y="750"/>
                  </a:cxn>
                  <a:cxn ang="0">
                    <a:pos x="553" y="0"/>
                  </a:cxn>
                  <a:cxn ang="0">
                    <a:pos x="600" y="0"/>
                  </a:cxn>
                  <a:cxn ang="0">
                    <a:pos x="647" y="750"/>
                  </a:cxn>
                  <a:cxn ang="0">
                    <a:pos x="703" y="750"/>
                  </a:cxn>
                  <a:cxn ang="0">
                    <a:pos x="750" y="0"/>
                  </a:cxn>
                  <a:cxn ang="0">
                    <a:pos x="797" y="750"/>
                  </a:cxn>
                  <a:cxn ang="0">
                    <a:pos x="844" y="750"/>
                  </a:cxn>
                  <a:cxn ang="0">
                    <a:pos x="891" y="0"/>
                  </a:cxn>
                  <a:cxn ang="0">
                    <a:pos x="937" y="750"/>
                  </a:cxn>
                  <a:cxn ang="0">
                    <a:pos x="984" y="750"/>
                  </a:cxn>
                  <a:cxn ang="0">
                    <a:pos x="1031" y="0"/>
                  </a:cxn>
                  <a:cxn ang="0">
                    <a:pos x="1078" y="750"/>
                  </a:cxn>
                  <a:cxn ang="0">
                    <a:pos x="1125" y="750"/>
                  </a:cxn>
                  <a:cxn ang="0">
                    <a:pos x="1181" y="0"/>
                  </a:cxn>
                  <a:cxn ang="0">
                    <a:pos x="1228" y="750"/>
                  </a:cxn>
                  <a:cxn ang="0">
                    <a:pos x="1275" y="0"/>
                  </a:cxn>
                  <a:cxn ang="0">
                    <a:pos x="1322" y="0"/>
                  </a:cxn>
                  <a:cxn ang="0">
                    <a:pos x="1369" y="750"/>
                  </a:cxn>
                  <a:cxn ang="0">
                    <a:pos x="1415" y="0"/>
                  </a:cxn>
                  <a:cxn ang="0">
                    <a:pos x="1462" y="750"/>
                  </a:cxn>
                  <a:cxn ang="0">
                    <a:pos x="1509" y="0"/>
                  </a:cxn>
                  <a:cxn ang="0">
                    <a:pos x="1556" y="0"/>
                  </a:cxn>
                  <a:cxn ang="0">
                    <a:pos x="1612" y="750"/>
                  </a:cxn>
                  <a:cxn ang="0">
                    <a:pos x="1659" y="0"/>
                  </a:cxn>
                  <a:cxn ang="0">
                    <a:pos x="1706" y="750"/>
                  </a:cxn>
                  <a:cxn ang="0">
                    <a:pos x="1753" y="0"/>
                  </a:cxn>
                  <a:cxn ang="0">
                    <a:pos x="1800" y="750"/>
                  </a:cxn>
                  <a:cxn ang="0">
                    <a:pos x="1846" y="0"/>
                  </a:cxn>
                  <a:cxn ang="0">
                    <a:pos x="1893" y="0"/>
                  </a:cxn>
                  <a:cxn ang="0">
                    <a:pos x="1940" y="750"/>
                  </a:cxn>
                  <a:cxn ang="0">
                    <a:pos x="1987" y="0"/>
                  </a:cxn>
                </a:cxnLst>
                <a:rect l="0" t="0" r="r" b="b"/>
                <a:pathLst>
                  <a:path w="2025" h="750">
                    <a:moveTo>
                      <a:pt x="0" y="750"/>
                    </a:moveTo>
                    <a:lnTo>
                      <a:pt x="10" y="0"/>
                    </a:lnTo>
                    <a:lnTo>
                      <a:pt x="28" y="0"/>
                    </a:lnTo>
                    <a:lnTo>
                      <a:pt x="47" y="0"/>
                    </a:lnTo>
                    <a:lnTo>
                      <a:pt x="57" y="0"/>
                    </a:lnTo>
                    <a:lnTo>
                      <a:pt x="75" y="0"/>
                    </a:lnTo>
                    <a:lnTo>
                      <a:pt x="94" y="0"/>
                    </a:lnTo>
                    <a:lnTo>
                      <a:pt x="113" y="0"/>
                    </a:lnTo>
                    <a:lnTo>
                      <a:pt x="122" y="750"/>
                    </a:lnTo>
                    <a:lnTo>
                      <a:pt x="141" y="750"/>
                    </a:lnTo>
                    <a:lnTo>
                      <a:pt x="160" y="750"/>
                    </a:lnTo>
                    <a:lnTo>
                      <a:pt x="169" y="750"/>
                    </a:lnTo>
                    <a:lnTo>
                      <a:pt x="188" y="750"/>
                    </a:lnTo>
                    <a:lnTo>
                      <a:pt x="206" y="0"/>
                    </a:lnTo>
                    <a:lnTo>
                      <a:pt x="216" y="0"/>
                    </a:lnTo>
                    <a:lnTo>
                      <a:pt x="235" y="0"/>
                    </a:lnTo>
                    <a:lnTo>
                      <a:pt x="253" y="0"/>
                    </a:lnTo>
                    <a:lnTo>
                      <a:pt x="272" y="0"/>
                    </a:lnTo>
                    <a:lnTo>
                      <a:pt x="281" y="0"/>
                    </a:lnTo>
                    <a:lnTo>
                      <a:pt x="300" y="750"/>
                    </a:lnTo>
                    <a:lnTo>
                      <a:pt x="319" y="750"/>
                    </a:lnTo>
                    <a:lnTo>
                      <a:pt x="328" y="750"/>
                    </a:lnTo>
                    <a:lnTo>
                      <a:pt x="347" y="750"/>
                    </a:lnTo>
                    <a:lnTo>
                      <a:pt x="366" y="750"/>
                    </a:lnTo>
                    <a:lnTo>
                      <a:pt x="375" y="750"/>
                    </a:lnTo>
                    <a:lnTo>
                      <a:pt x="394" y="0"/>
                    </a:lnTo>
                    <a:lnTo>
                      <a:pt x="413" y="0"/>
                    </a:lnTo>
                    <a:lnTo>
                      <a:pt x="431" y="0"/>
                    </a:lnTo>
                    <a:lnTo>
                      <a:pt x="441" y="0"/>
                    </a:lnTo>
                    <a:lnTo>
                      <a:pt x="460" y="0"/>
                    </a:lnTo>
                    <a:lnTo>
                      <a:pt x="478" y="750"/>
                    </a:lnTo>
                    <a:lnTo>
                      <a:pt x="488" y="750"/>
                    </a:lnTo>
                    <a:lnTo>
                      <a:pt x="506" y="750"/>
                    </a:lnTo>
                    <a:lnTo>
                      <a:pt x="525" y="750"/>
                    </a:lnTo>
                    <a:lnTo>
                      <a:pt x="544" y="750"/>
                    </a:lnTo>
                    <a:lnTo>
                      <a:pt x="553" y="0"/>
                    </a:lnTo>
                    <a:lnTo>
                      <a:pt x="572" y="0"/>
                    </a:lnTo>
                    <a:lnTo>
                      <a:pt x="591" y="0"/>
                    </a:lnTo>
                    <a:lnTo>
                      <a:pt x="600" y="0"/>
                    </a:lnTo>
                    <a:lnTo>
                      <a:pt x="619" y="0"/>
                    </a:lnTo>
                    <a:lnTo>
                      <a:pt x="638" y="750"/>
                    </a:lnTo>
                    <a:lnTo>
                      <a:pt x="647" y="750"/>
                    </a:lnTo>
                    <a:lnTo>
                      <a:pt x="666" y="750"/>
                    </a:lnTo>
                    <a:lnTo>
                      <a:pt x="684" y="750"/>
                    </a:lnTo>
                    <a:lnTo>
                      <a:pt x="703" y="750"/>
                    </a:lnTo>
                    <a:lnTo>
                      <a:pt x="713" y="0"/>
                    </a:lnTo>
                    <a:lnTo>
                      <a:pt x="731" y="0"/>
                    </a:lnTo>
                    <a:lnTo>
                      <a:pt x="750" y="0"/>
                    </a:lnTo>
                    <a:lnTo>
                      <a:pt x="759" y="0"/>
                    </a:lnTo>
                    <a:lnTo>
                      <a:pt x="778" y="0"/>
                    </a:lnTo>
                    <a:lnTo>
                      <a:pt x="797" y="750"/>
                    </a:lnTo>
                    <a:lnTo>
                      <a:pt x="806" y="750"/>
                    </a:lnTo>
                    <a:lnTo>
                      <a:pt x="825" y="750"/>
                    </a:lnTo>
                    <a:lnTo>
                      <a:pt x="844" y="750"/>
                    </a:lnTo>
                    <a:lnTo>
                      <a:pt x="862" y="0"/>
                    </a:lnTo>
                    <a:lnTo>
                      <a:pt x="872" y="0"/>
                    </a:lnTo>
                    <a:lnTo>
                      <a:pt x="891" y="0"/>
                    </a:lnTo>
                    <a:lnTo>
                      <a:pt x="909" y="0"/>
                    </a:lnTo>
                    <a:lnTo>
                      <a:pt x="919" y="0"/>
                    </a:lnTo>
                    <a:lnTo>
                      <a:pt x="937" y="750"/>
                    </a:lnTo>
                    <a:lnTo>
                      <a:pt x="956" y="750"/>
                    </a:lnTo>
                    <a:lnTo>
                      <a:pt x="966" y="750"/>
                    </a:lnTo>
                    <a:lnTo>
                      <a:pt x="984" y="750"/>
                    </a:lnTo>
                    <a:lnTo>
                      <a:pt x="1003" y="0"/>
                    </a:lnTo>
                    <a:lnTo>
                      <a:pt x="1022" y="0"/>
                    </a:lnTo>
                    <a:lnTo>
                      <a:pt x="1031" y="0"/>
                    </a:lnTo>
                    <a:lnTo>
                      <a:pt x="1050" y="0"/>
                    </a:lnTo>
                    <a:lnTo>
                      <a:pt x="1069" y="0"/>
                    </a:lnTo>
                    <a:lnTo>
                      <a:pt x="1078" y="750"/>
                    </a:lnTo>
                    <a:lnTo>
                      <a:pt x="1097" y="750"/>
                    </a:lnTo>
                    <a:lnTo>
                      <a:pt x="1116" y="750"/>
                    </a:lnTo>
                    <a:lnTo>
                      <a:pt x="1125" y="750"/>
                    </a:lnTo>
                    <a:lnTo>
                      <a:pt x="1144" y="0"/>
                    </a:lnTo>
                    <a:lnTo>
                      <a:pt x="1162" y="0"/>
                    </a:lnTo>
                    <a:lnTo>
                      <a:pt x="1181" y="0"/>
                    </a:lnTo>
                    <a:lnTo>
                      <a:pt x="1190" y="0"/>
                    </a:lnTo>
                    <a:lnTo>
                      <a:pt x="1209" y="750"/>
                    </a:lnTo>
                    <a:lnTo>
                      <a:pt x="1228" y="750"/>
                    </a:lnTo>
                    <a:lnTo>
                      <a:pt x="1237" y="750"/>
                    </a:lnTo>
                    <a:lnTo>
                      <a:pt x="1256" y="750"/>
                    </a:lnTo>
                    <a:lnTo>
                      <a:pt x="1275" y="0"/>
                    </a:lnTo>
                    <a:lnTo>
                      <a:pt x="1294" y="0"/>
                    </a:lnTo>
                    <a:lnTo>
                      <a:pt x="1303" y="0"/>
                    </a:lnTo>
                    <a:lnTo>
                      <a:pt x="1322" y="0"/>
                    </a:lnTo>
                    <a:lnTo>
                      <a:pt x="1340" y="750"/>
                    </a:lnTo>
                    <a:lnTo>
                      <a:pt x="1350" y="750"/>
                    </a:lnTo>
                    <a:lnTo>
                      <a:pt x="1369" y="750"/>
                    </a:lnTo>
                    <a:lnTo>
                      <a:pt x="1387" y="750"/>
                    </a:lnTo>
                    <a:lnTo>
                      <a:pt x="1397" y="0"/>
                    </a:lnTo>
                    <a:lnTo>
                      <a:pt x="1415" y="0"/>
                    </a:lnTo>
                    <a:lnTo>
                      <a:pt x="1434" y="0"/>
                    </a:lnTo>
                    <a:lnTo>
                      <a:pt x="1453" y="750"/>
                    </a:lnTo>
                    <a:lnTo>
                      <a:pt x="1462" y="750"/>
                    </a:lnTo>
                    <a:lnTo>
                      <a:pt x="1481" y="750"/>
                    </a:lnTo>
                    <a:lnTo>
                      <a:pt x="1500" y="750"/>
                    </a:lnTo>
                    <a:lnTo>
                      <a:pt x="1509" y="0"/>
                    </a:lnTo>
                    <a:lnTo>
                      <a:pt x="1528" y="0"/>
                    </a:lnTo>
                    <a:lnTo>
                      <a:pt x="1547" y="0"/>
                    </a:lnTo>
                    <a:lnTo>
                      <a:pt x="1556" y="0"/>
                    </a:lnTo>
                    <a:lnTo>
                      <a:pt x="1575" y="750"/>
                    </a:lnTo>
                    <a:lnTo>
                      <a:pt x="1593" y="750"/>
                    </a:lnTo>
                    <a:lnTo>
                      <a:pt x="1612" y="750"/>
                    </a:lnTo>
                    <a:lnTo>
                      <a:pt x="1622" y="0"/>
                    </a:lnTo>
                    <a:lnTo>
                      <a:pt x="1640" y="0"/>
                    </a:lnTo>
                    <a:lnTo>
                      <a:pt x="1659" y="0"/>
                    </a:lnTo>
                    <a:lnTo>
                      <a:pt x="1668" y="0"/>
                    </a:lnTo>
                    <a:lnTo>
                      <a:pt x="1687" y="750"/>
                    </a:lnTo>
                    <a:lnTo>
                      <a:pt x="1706" y="750"/>
                    </a:lnTo>
                    <a:lnTo>
                      <a:pt x="1715" y="750"/>
                    </a:lnTo>
                    <a:lnTo>
                      <a:pt x="1734" y="0"/>
                    </a:lnTo>
                    <a:lnTo>
                      <a:pt x="1753" y="0"/>
                    </a:lnTo>
                    <a:lnTo>
                      <a:pt x="1772" y="0"/>
                    </a:lnTo>
                    <a:lnTo>
                      <a:pt x="1781" y="0"/>
                    </a:lnTo>
                    <a:lnTo>
                      <a:pt x="1800" y="750"/>
                    </a:lnTo>
                    <a:lnTo>
                      <a:pt x="1818" y="750"/>
                    </a:lnTo>
                    <a:lnTo>
                      <a:pt x="1828" y="750"/>
                    </a:lnTo>
                    <a:lnTo>
                      <a:pt x="1846" y="0"/>
                    </a:lnTo>
                    <a:lnTo>
                      <a:pt x="1865" y="0"/>
                    </a:lnTo>
                    <a:lnTo>
                      <a:pt x="1875" y="0"/>
                    </a:lnTo>
                    <a:lnTo>
                      <a:pt x="1893" y="0"/>
                    </a:lnTo>
                    <a:lnTo>
                      <a:pt x="1912" y="750"/>
                    </a:lnTo>
                    <a:lnTo>
                      <a:pt x="1931" y="750"/>
                    </a:lnTo>
                    <a:lnTo>
                      <a:pt x="1940" y="750"/>
                    </a:lnTo>
                    <a:lnTo>
                      <a:pt x="1959" y="0"/>
                    </a:lnTo>
                    <a:lnTo>
                      <a:pt x="1978" y="0"/>
                    </a:lnTo>
                    <a:lnTo>
                      <a:pt x="1987" y="0"/>
                    </a:lnTo>
                    <a:lnTo>
                      <a:pt x="2006" y="750"/>
                    </a:lnTo>
                    <a:lnTo>
                      <a:pt x="2025" y="750"/>
                    </a:lnTo>
                  </a:path>
                </a:pathLst>
              </a:cu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3" name="Line 57"/>
              <p:cNvSpPr>
                <a:spLocks noChangeShapeType="1"/>
              </p:cNvSpPr>
              <p:nvPr/>
            </p:nvSpPr>
            <p:spPr bwMode="auto">
              <a:xfrm>
                <a:off x="4973" y="1647"/>
                <a:ext cx="18" cy="1"/>
              </a:xfrm>
              <a:prstGeom prst="lin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4" name="Rectangle 58"/>
              <p:cNvSpPr>
                <a:spLocks noChangeArrowheads="1"/>
              </p:cNvSpPr>
              <p:nvPr/>
            </p:nvSpPr>
            <p:spPr bwMode="auto">
              <a:xfrm>
                <a:off x="2752" y="480"/>
                <a:ext cx="45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signal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35" name="Rectangle 59"/>
              <p:cNvSpPr>
                <a:spLocks noChangeArrowheads="1"/>
              </p:cNvSpPr>
              <p:nvPr/>
            </p:nvSpPr>
            <p:spPr bwMode="auto">
              <a:xfrm>
                <a:off x="5091" y="1728"/>
                <a:ext cx="141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36" name="Rectangle 60"/>
              <p:cNvSpPr>
                <a:spLocks noChangeArrowheads="1"/>
              </p:cNvSpPr>
              <p:nvPr/>
            </p:nvSpPr>
            <p:spPr bwMode="auto">
              <a:xfrm>
                <a:off x="924" y="2575"/>
                <a:ext cx="4067" cy="112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7" name="Rectangle 61"/>
              <p:cNvSpPr>
                <a:spLocks noChangeArrowheads="1"/>
              </p:cNvSpPr>
              <p:nvPr/>
            </p:nvSpPr>
            <p:spPr bwMode="auto">
              <a:xfrm>
                <a:off x="924" y="2575"/>
                <a:ext cx="4067" cy="1124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8" name="Freeform 62"/>
              <p:cNvSpPr>
                <a:spLocks/>
              </p:cNvSpPr>
              <p:nvPr/>
            </p:nvSpPr>
            <p:spPr bwMode="auto">
              <a:xfrm>
                <a:off x="924" y="2575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39" name="Freeform 63"/>
              <p:cNvSpPr>
                <a:spLocks/>
              </p:cNvSpPr>
              <p:nvPr/>
            </p:nvSpPr>
            <p:spPr bwMode="auto">
              <a:xfrm>
                <a:off x="1552" y="2575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0" name="Freeform 64"/>
              <p:cNvSpPr>
                <a:spLocks/>
              </p:cNvSpPr>
              <p:nvPr/>
            </p:nvSpPr>
            <p:spPr bwMode="auto">
              <a:xfrm>
                <a:off x="2189" y="2575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1" name="Freeform 65"/>
              <p:cNvSpPr>
                <a:spLocks/>
              </p:cNvSpPr>
              <p:nvPr/>
            </p:nvSpPr>
            <p:spPr bwMode="auto">
              <a:xfrm>
                <a:off x="2826" y="2575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2" name="Freeform 66"/>
              <p:cNvSpPr>
                <a:spLocks/>
              </p:cNvSpPr>
              <p:nvPr/>
            </p:nvSpPr>
            <p:spPr bwMode="auto">
              <a:xfrm>
                <a:off x="3464" y="2575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3" name="Freeform 67"/>
              <p:cNvSpPr>
                <a:spLocks/>
              </p:cNvSpPr>
              <p:nvPr/>
            </p:nvSpPr>
            <p:spPr bwMode="auto">
              <a:xfrm>
                <a:off x="4101" y="2575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4" name="Freeform 68"/>
              <p:cNvSpPr>
                <a:spLocks/>
              </p:cNvSpPr>
              <p:nvPr/>
            </p:nvSpPr>
            <p:spPr bwMode="auto">
              <a:xfrm>
                <a:off x="4729" y="2575"/>
                <a:ext cx="1" cy="1124"/>
              </a:xfrm>
              <a:custGeom>
                <a:avLst/>
                <a:gdLst/>
                <a:ahLst/>
                <a:cxnLst>
                  <a:cxn ang="0">
                    <a:pos x="0" y="12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5" name="Freeform 69"/>
              <p:cNvSpPr>
                <a:spLocks/>
              </p:cNvSpPr>
              <p:nvPr/>
            </p:nvSpPr>
            <p:spPr bwMode="auto">
              <a:xfrm>
                <a:off x="924" y="3699"/>
                <a:ext cx="406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4" y="0"/>
                  </a:cxn>
                  <a:cxn ang="0">
                    <a:pos x="434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6" name="Freeform 70"/>
              <p:cNvSpPr>
                <a:spLocks/>
              </p:cNvSpPr>
              <p:nvPr/>
            </p:nvSpPr>
            <p:spPr bwMode="auto">
              <a:xfrm>
                <a:off x="924" y="3324"/>
                <a:ext cx="406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4" y="0"/>
                  </a:cxn>
                  <a:cxn ang="0">
                    <a:pos x="434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7" name="Freeform 71"/>
              <p:cNvSpPr>
                <a:spLocks/>
              </p:cNvSpPr>
              <p:nvPr/>
            </p:nvSpPr>
            <p:spPr bwMode="auto">
              <a:xfrm>
                <a:off x="924" y="2949"/>
                <a:ext cx="406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4" y="0"/>
                  </a:cxn>
                  <a:cxn ang="0">
                    <a:pos x="434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8" name="Line 72"/>
              <p:cNvSpPr>
                <a:spLocks noChangeShapeType="1"/>
              </p:cNvSpPr>
              <p:nvPr/>
            </p:nvSpPr>
            <p:spPr bwMode="auto">
              <a:xfrm>
                <a:off x="924" y="2575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49" name="Line 73"/>
              <p:cNvSpPr>
                <a:spLocks noChangeShapeType="1"/>
              </p:cNvSpPr>
              <p:nvPr/>
            </p:nvSpPr>
            <p:spPr bwMode="auto">
              <a:xfrm>
                <a:off x="924" y="3699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0" name="Line 74"/>
              <p:cNvSpPr>
                <a:spLocks noChangeShapeType="1"/>
              </p:cNvSpPr>
              <p:nvPr/>
            </p:nvSpPr>
            <p:spPr bwMode="auto">
              <a:xfrm flipV="1">
                <a:off x="4991" y="2575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1" name="Line 75"/>
              <p:cNvSpPr>
                <a:spLocks noChangeShapeType="1"/>
              </p:cNvSpPr>
              <p:nvPr/>
            </p:nvSpPr>
            <p:spPr bwMode="auto">
              <a:xfrm flipV="1">
                <a:off x="924" y="2575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2" name="Line 76"/>
              <p:cNvSpPr>
                <a:spLocks noChangeShapeType="1"/>
              </p:cNvSpPr>
              <p:nvPr/>
            </p:nvSpPr>
            <p:spPr bwMode="auto">
              <a:xfrm>
                <a:off x="924" y="3699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3" name="Line 77"/>
              <p:cNvSpPr>
                <a:spLocks noChangeShapeType="1"/>
              </p:cNvSpPr>
              <p:nvPr/>
            </p:nvSpPr>
            <p:spPr bwMode="auto">
              <a:xfrm flipV="1">
                <a:off x="924" y="2575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4" name="Line 78"/>
              <p:cNvSpPr>
                <a:spLocks noChangeShapeType="1"/>
              </p:cNvSpPr>
              <p:nvPr/>
            </p:nvSpPr>
            <p:spPr bwMode="auto">
              <a:xfrm flipV="1">
                <a:off x="924" y="3652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5" name="Line 79"/>
              <p:cNvSpPr>
                <a:spLocks noChangeShapeType="1"/>
              </p:cNvSpPr>
              <p:nvPr/>
            </p:nvSpPr>
            <p:spPr bwMode="auto">
              <a:xfrm>
                <a:off x="924" y="2575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6" name="Rectangle 80"/>
              <p:cNvSpPr>
                <a:spLocks noChangeArrowheads="1"/>
              </p:cNvSpPr>
              <p:nvPr/>
            </p:nvSpPr>
            <p:spPr bwMode="auto">
              <a:xfrm>
                <a:off x="877" y="3727"/>
                <a:ext cx="15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57" name="Line 81"/>
              <p:cNvSpPr>
                <a:spLocks noChangeShapeType="1"/>
              </p:cNvSpPr>
              <p:nvPr/>
            </p:nvSpPr>
            <p:spPr bwMode="auto">
              <a:xfrm flipV="1">
                <a:off x="1552" y="3652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8" name="Line 82"/>
              <p:cNvSpPr>
                <a:spLocks noChangeShapeType="1"/>
              </p:cNvSpPr>
              <p:nvPr/>
            </p:nvSpPr>
            <p:spPr bwMode="auto">
              <a:xfrm>
                <a:off x="1552" y="2575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59" name="Rectangle 83"/>
              <p:cNvSpPr>
                <a:spLocks noChangeArrowheads="1"/>
              </p:cNvSpPr>
              <p:nvPr/>
            </p:nvSpPr>
            <p:spPr bwMode="auto">
              <a:xfrm>
                <a:off x="1458" y="3727"/>
                <a:ext cx="25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60" name="Line 84"/>
              <p:cNvSpPr>
                <a:spLocks noChangeShapeType="1"/>
              </p:cNvSpPr>
              <p:nvPr/>
            </p:nvSpPr>
            <p:spPr bwMode="auto">
              <a:xfrm flipV="1">
                <a:off x="2189" y="3652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61" name="Line 85"/>
              <p:cNvSpPr>
                <a:spLocks noChangeShapeType="1"/>
              </p:cNvSpPr>
              <p:nvPr/>
            </p:nvSpPr>
            <p:spPr bwMode="auto">
              <a:xfrm>
                <a:off x="2189" y="2575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62" name="Rectangle 86"/>
              <p:cNvSpPr>
                <a:spLocks noChangeArrowheads="1"/>
              </p:cNvSpPr>
              <p:nvPr/>
            </p:nvSpPr>
            <p:spPr bwMode="auto">
              <a:xfrm>
                <a:off x="2096" y="3727"/>
                <a:ext cx="25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40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63" name="Line 87"/>
              <p:cNvSpPr>
                <a:spLocks noChangeShapeType="1"/>
              </p:cNvSpPr>
              <p:nvPr/>
            </p:nvSpPr>
            <p:spPr bwMode="auto">
              <a:xfrm flipV="1">
                <a:off x="2826" y="3652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64" name="Line 88"/>
              <p:cNvSpPr>
                <a:spLocks noChangeShapeType="1"/>
              </p:cNvSpPr>
              <p:nvPr/>
            </p:nvSpPr>
            <p:spPr bwMode="auto">
              <a:xfrm>
                <a:off x="2826" y="2575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65" name="Rectangle 89"/>
              <p:cNvSpPr>
                <a:spLocks noChangeArrowheads="1"/>
              </p:cNvSpPr>
              <p:nvPr/>
            </p:nvSpPr>
            <p:spPr bwMode="auto">
              <a:xfrm>
                <a:off x="2733" y="3727"/>
                <a:ext cx="25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60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66" name="Line 90"/>
              <p:cNvSpPr>
                <a:spLocks noChangeShapeType="1"/>
              </p:cNvSpPr>
              <p:nvPr/>
            </p:nvSpPr>
            <p:spPr bwMode="auto">
              <a:xfrm flipV="1">
                <a:off x="3464" y="3652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67" name="Line 91"/>
              <p:cNvSpPr>
                <a:spLocks noChangeShapeType="1"/>
              </p:cNvSpPr>
              <p:nvPr/>
            </p:nvSpPr>
            <p:spPr bwMode="auto">
              <a:xfrm>
                <a:off x="3464" y="2575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68" name="Rectangle 92"/>
              <p:cNvSpPr>
                <a:spLocks noChangeArrowheads="1"/>
              </p:cNvSpPr>
              <p:nvPr/>
            </p:nvSpPr>
            <p:spPr bwMode="auto">
              <a:xfrm>
                <a:off x="3370" y="3727"/>
                <a:ext cx="25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80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69" name="Line 93"/>
              <p:cNvSpPr>
                <a:spLocks noChangeShapeType="1"/>
              </p:cNvSpPr>
              <p:nvPr/>
            </p:nvSpPr>
            <p:spPr bwMode="auto">
              <a:xfrm flipV="1">
                <a:off x="4101" y="3652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70" name="Line 94"/>
              <p:cNvSpPr>
                <a:spLocks noChangeShapeType="1"/>
              </p:cNvSpPr>
              <p:nvPr/>
            </p:nvSpPr>
            <p:spPr bwMode="auto">
              <a:xfrm>
                <a:off x="4101" y="2575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71" name="Rectangle 95"/>
              <p:cNvSpPr>
                <a:spLocks noChangeArrowheads="1"/>
              </p:cNvSpPr>
              <p:nvPr/>
            </p:nvSpPr>
            <p:spPr bwMode="auto">
              <a:xfrm>
                <a:off x="3979" y="3727"/>
                <a:ext cx="31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100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72" name="Line 96"/>
              <p:cNvSpPr>
                <a:spLocks noChangeShapeType="1"/>
              </p:cNvSpPr>
              <p:nvPr/>
            </p:nvSpPr>
            <p:spPr bwMode="auto">
              <a:xfrm flipV="1">
                <a:off x="4729" y="3652"/>
                <a:ext cx="1" cy="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73" name="Line 97"/>
              <p:cNvSpPr>
                <a:spLocks noChangeShapeType="1"/>
              </p:cNvSpPr>
              <p:nvPr/>
            </p:nvSpPr>
            <p:spPr bwMode="auto">
              <a:xfrm>
                <a:off x="4729" y="2575"/>
                <a:ext cx="1" cy="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74" name="Rectangle 98"/>
              <p:cNvSpPr>
                <a:spLocks noChangeArrowheads="1"/>
              </p:cNvSpPr>
              <p:nvPr/>
            </p:nvSpPr>
            <p:spPr bwMode="auto">
              <a:xfrm>
                <a:off x="4607" y="3727"/>
                <a:ext cx="31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120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75" name="Line 99"/>
              <p:cNvSpPr>
                <a:spLocks noChangeShapeType="1"/>
              </p:cNvSpPr>
              <p:nvPr/>
            </p:nvSpPr>
            <p:spPr bwMode="auto">
              <a:xfrm>
                <a:off x="924" y="3699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76" name="Line 100"/>
              <p:cNvSpPr>
                <a:spLocks noChangeShapeType="1"/>
              </p:cNvSpPr>
              <p:nvPr/>
            </p:nvSpPr>
            <p:spPr bwMode="auto">
              <a:xfrm flipH="1">
                <a:off x="4944" y="3699"/>
                <a:ext cx="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77" name="Rectangle 101"/>
              <p:cNvSpPr>
                <a:spLocks noChangeArrowheads="1"/>
              </p:cNvSpPr>
              <p:nvPr/>
            </p:nvSpPr>
            <p:spPr bwMode="auto">
              <a:xfrm>
                <a:off x="793" y="3596"/>
                <a:ext cx="159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78" name="Line 102"/>
              <p:cNvSpPr>
                <a:spLocks noChangeShapeType="1"/>
              </p:cNvSpPr>
              <p:nvPr/>
            </p:nvSpPr>
            <p:spPr bwMode="auto">
              <a:xfrm>
                <a:off x="924" y="3324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79" name="Line 103"/>
              <p:cNvSpPr>
                <a:spLocks noChangeShapeType="1"/>
              </p:cNvSpPr>
              <p:nvPr/>
            </p:nvSpPr>
            <p:spPr bwMode="auto">
              <a:xfrm flipH="1">
                <a:off x="4944" y="3324"/>
                <a:ext cx="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0" name="Rectangle 104"/>
              <p:cNvSpPr>
                <a:spLocks noChangeArrowheads="1"/>
              </p:cNvSpPr>
              <p:nvPr/>
            </p:nvSpPr>
            <p:spPr bwMode="auto">
              <a:xfrm>
                <a:off x="690" y="3221"/>
                <a:ext cx="262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0.1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81" name="Line 105"/>
              <p:cNvSpPr>
                <a:spLocks noChangeShapeType="1"/>
              </p:cNvSpPr>
              <p:nvPr/>
            </p:nvSpPr>
            <p:spPr bwMode="auto">
              <a:xfrm>
                <a:off x="924" y="2949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2" name="Line 106"/>
              <p:cNvSpPr>
                <a:spLocks noChangeShapeType="1"/>
              </p:cNvSpPr>
              <p:nvPr/>
            </p:nvSpPr>
            <p:spPr bwMode="auto">
              <a:xfrm flipH="1">
                <a:off x="4944" y="2949"/>
                <a:ext cx="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3" name="Rectangle 107"/>
              <p:cNvSpPr>
                <a:spLocks noChangeArrowheads="1"/>
              </p:cNvSpPr>
              <p:nvPr/>
            </p:nvSpPr>
            <p:spPr bwMode="auto">
              <a:xfrm>
                <a:off x="662" y="2846"/>
                <a:ext cx="291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itchFamily="66" charset="0"/>
                    <a:cs typeface="Arial" pitchFamily="34" charset="0"/>
                  </a:rPr>
                  <a:t>0.2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84" name="Line 108"/>
              <p:cNvSpPr>
                <a:spLocks noChangeShapeType="1"/>
              </p:cNvSpPr>
              <p:nvPr/>
            </p:nvSpPr>
            <p:spPr bwMode="auto">
              <a:xfrm>
                <a:off x="924" y="2575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5" name="Line 109"/>
              <p:cNvSpPr>
                <a:spLocks noChangeShapeType="1"/>
              </p:cNvSpPr>
              <p:nvPr/>
            </p:nvSpPr>
            <p:spPr bwMode="auto">
              <a:xfrm>
                <a:off x="924" y="3699"/>
                <a:ext cx="406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6" name="Line 110"/>
              <p:cNvSpPr>
                <a:spLocks noChangeShapeType="1"/>
              </p:cNvSpPr>
              <p:nvPr/>
            </p:nvSpPr>
            <p:spPr bwMode="auto">
              <a:xfrm flipV="1">
                <a:off x="4991" y="2575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7" name="Line 111"/>
              <p:cNvSpPr>
                <a:spLocks noChangeShapeType="1"/>
              </p:cNvSpPr>
              <p:nvPr/>
            </p:nvSpPr>
            <p:spPr bwMode="auto">
              <a:xfrm flipV="1">
                <a:off x="924" y="2575"/>
                <a:ext cx="1" cy="11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8" name="Oval 112"/>
              <p:cNvSpPr>
                <a:spLocks noChangeArrowheads="1"/>
              </p:cNvSpPr>
              <p:nvPr/>
            </p:nvSpPr>
            <p:spPr bwMode="auto">
              <a:xfrm>
                <a:off x="887" y="309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89" name="Oval 113"/>
              <p:cNvSpPr>
                <a:spLocks noChangeArrowheads="1"/>
              </p:cNvSpPr>
              <p:nvPr/>
            </p:nvSpPr>
            <p:spPr bwMode="auto">
              <a:xfrm>
                <a:off x="915" y="2790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0" name="Oval 114"/>
              <p:cNvSpPr>
                <a:spLocks noChangeArrowheads="1"/>
              </p:cNvSpPr>
              <p:nvPr/>
            </p:nvSpPr>
            <p:spPr bwMode="auto">
              <a:xfrm>
                <a:off x="943" y="2781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1" name="Oval 115"/>
              <p:cNvSpPr>
                <a:spLocks noChangeArrowheads="1"/>
              </p:cNvSpPr>
              <p:nvPr/>
            </p:nvSpPr>
            <p:spPr bwMode="auto">
              <a:xfrm>
                <a:off x="980" y="282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2" name="Oval 116"/>
              <p:cNvSpPr>
                <a:spLocks noChangeArrowheads="1"/>
              </p:cNvSpPr>
              <p:nvPr/>
            </p:nvSpPr>
            <p:spPr bwMode="auto">
              <a:xfrm>
                <a:off x="1008" y="296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3" name="Oval 117"/>
              <p:cNvSpPr>
                <a:spLocks noChangeArrowheads="1"/>
              </p:cNvSpPr>
              <p:nvPr/>
            </p:nvSpPr>
            <p:spPr bwMode="auto">
              <a:xfrm>
                <a:off x="1037" y="295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4" name="Oval 118"/>
              <p:cNvSpPr>
                <a:spLocks noChangeArrowheads="1"/>
              </p:cNvSpPr>
              <p:nvPr/>
            </p:nvSpPr>
            <p:spPr bwMode="auto">
              <a:xfrm>
                <a:off x="1074" y="311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5" name="Oval 119"/>
              <p:cNvSpPr>
                <a:spLocks noChangeArrowheads="1"/>
              </p:cNvSpPr>
              <p:nvPr/>
            </p:nvSpPr>
            <p:spPr bwMode="auto">
              <a:xfrm>
                <a:off x="1102" y="316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6" name="Oval 120"/>
              <p:cNvSpPr>
                <a:spLocks noChangeArrowheads="1"/>
              </p:cNvSpPr>
              <p:nvPr/>
            </p:nvSpPr>
            <p:spPr bwMode="auto">
              <a:xfrm>
                <a:off x="1140" y="295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7" name="Oval 121"/>
              <p:cNvSpPr>
                <a:spLocks noChangeArrowheads="1"/>
              </p:cNvSpPr>
              <p:nvPr/>
            </p:nvSpPr>
            <p:spPr bwMode="auto">
              <a:xfrm>
                <a:off x="1168" y="2743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8" name="Oval 122"/>
              <p:cNvSpPr>
                <a:spLocks noChangeArrowheads="1"/>
              </p:cNvSpPr>
              <p:nvPr/>
            </p:nvSpPr>
            <p:spPr bwMode="auto">
              <a:xfrm>
                <a:off x="1196" y="266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9" name="Oval 123"/>
              <p:cNvSpPr>
                <a:spLocks noChangeArrowheads="1"/>
              </p:cNvSpPr>
              <p:nvPr/>
            </p:nvSpPr>
            <p:spPr bwMode="auto">
              <a:xfrm>
                <a:off x="1233" y="284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0" name="Oval 124"/>
              <p:cNvSpPr>
                <a:spLocks noChangeArrowheads="1"/>
              </p:cNvSpPr>
              <p:nvPr/>
            </p:nvSpPr>
            <p:spPr bwMode="auto">
              <a:xfrm>
                <a:off x="1261" y="300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1" name="Oval 125"/>
              <p:cNvSpPr>
                <a:spLocks noChangeArrowheads="1"/>
              </p:cNvSpPr>
              <p:nvPr/>
            </p:nvSpPr>
            <p:spPr bwMode="auto">
              <a:xfrm>
                <a:off x="1299" y="285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2" name="Oval 126"/>
              <p:cNvSpPr>
                <a:spLocks noChangeArrowheads="1"/>
              </p:cNvSpPr>
              <p:nvPr/>
            </p:nvSpPr>
            <p:spPr bwMode="auto">
              <a:xfrm>
                <a:off x="1327" y="287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3" name="Oval 127"/>
              <p:cNvSpPr>
                <a:spLocks noChangeArrowheads="1"/>
              </p:cNvSpPr>
              <p:nvPr/>
            </p:nvSpPr>
            <p:spPr bwMode="auto">
              <a:xfrm>
                <a:off x="1355" y="294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4" name="Oval 128"/>
              <p:cNvSpPr>
                <a:spLocks noChangeArrowheads="1"/>
              </p:cNvSpPr>
              <p:nvPr/>
            </p:nvSpPr>
            <p:spPr bwMode="auto">
              <a:xfrm>
                <a:off x="1393" y="273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5" name="Oval 129"/>
              <p:cNvSpPr>
                <a:spLocks noChangeArrowheads="1"/>
              </p:cNvSpPr>
              <p:nvPr/>
            </p:nvSpPr>
            <p:spPr bwMode="auto">
              <a:xfrm>
                <a:off x="1421" y="299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6" name="Oval 130"/>
              <p:cNvSpPr>
                <a:spLocks noChangeArrowheads="1"/>
              </p:cNvSpPr>
              <p:nvPr/>
            </p:nvSpPr>
            <p:spPr bwMode="auto">
              <a:xfrm>
                <a:off x="1458" y="294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7" name="Oval 131"/>
              <p:cNvSpPr>
                <a:spLocks noChangeArrowheads="1"/>
              </p:cNvSpPr>
              <p:nvPr/>
            </p:nvSpPr>
            <p:spPr bwMode="auto">
              <a:xfrm>
                <a:off x="1486" y="282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8" name="Oval 132"/>
              <p:cNvSpPr>
                <a:spLocks noChangeArrowheads="1"/>
              </p:cNvSpPr>
              <p:nvPr/>
            </p:nvSpPr>
            <p:spPr bwMode="auto">
              <a:xfrm>
                <a:off x="1515" y="2912"/>
                <a:ext cx="74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09" name="Oval 133"/>
              <p:cNvSpPr>
                <a:spLocks noChangeArrowheads="1"/>
              </p:cNvSpPr>
              <p:nvPr/>
            </p:nvSpPr>
            <p:spPr bwMode="auto">
              <a:xfrm>
                <a:off x="1552" y="3071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0" name="Oval 134"/>
              <p:cNvSpPr>
                <a:spLocks noChangeArrowheads="1"/>
              </p:cNvSpPr>
              <p:nvPr/>
            </p:nvSpPr>
            <p:spPr bwMode="auto">
              <a:xfrm>
                <a:off x="1580" y="271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1" name="Oval 135"/>
              <p:cNvSpPr>
                <a:spLocks noChangeArrowheads="1"/>
              </p:cNvSpPr>
              <p:nvPr/>
            </p:nvSpPr>
            <p:spPr bwMode="auto">
              <a:xfrm>
                <a:off x="1608" y="310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2" name="Oval 136"/>
              <p:cNvSpPr>
                <a:spLocks noChangeArrowheads="1"/>
              </p:cNvSpPr>
              <p:nvPr/>
            </p:nvSpPr>
            <p:spPr bwMode="auto">
              <a:xfrm>
                <a:off x="1646" y="271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3" name="Oval 137"/>
              <p:cNvSpPr>
                <a:spLocks noChangeArrowheads="1"/>
              </p:cNvSpPr>
              <p:nvPr/>
            </p:nvSpPr>
            <p:spPr bwMode="auto">
              <a:xfrm>
                <a:off x="1674" y="2781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4" name="Oval 138"/>
              <p:cNvSpPr>
                <a:spLocks noChangeArrowheads="1"/>
              </p:cNvSpPr>
              <p:nvPr/>
            </p:nvSpPr>
            <p:spPr bwMode="auto">
              <a:xfrm>
                <a:off x="1711" y="295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5" name="Oval 139"/>
              <p:cNvSpPr>
                <a:spLocks noChangeArrowheads="1"/>
              </p:cNvSpPr>
              <p:nvPr/>
            </p:nvSpPr>
            <p:spPr bwMode="auto">
              <a:xfrm>
                <a:off x="1739" y="270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6" name="Oval 140"/>
              <p:cNvSpPr>
                <a:spLocks noChangeArrowheads="1"/>
              </p:cNvSpPr>
              <p:nvPr/>
            </p:nvSpPr>
            <p:spPr bwMode="auto">
              <a:xfrm>
                <a:off x="1768" y="296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7" name="Oval 141"/>
              <p:cNvSpPr>
                <a:spLocks noChangeArrowheads="1"/>
              </p:cNvSpPr>
              <p:nvPr/>
            </p:nvSpPr>
            <p:spPr bwMode="auto">
              <a:xfrm>
                <a:off x="1805" y="276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8" name="Oval 142"/>
              <p:cNvSpPr>
                <a:spLocks noChangeArrowheads="1"/>
              </p:cNvSpPr>
              <p:nvPr/>
            </p:nvSpPr>
            <p:spPr bwMode="auto">
              <a:xfrm>
                <a:off x="1833" y="299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19" name="Oval 143"/>
              <p:cNvSpPr>
                <a:spLocks noChangeArrowheads="1"/>
              </p:cNvSpPr>
              <p:nvPr/>
            </p:nvSpPr>
            <p:spPr bwMode="auto">
              <a:xfrm>
                <a:off x="1871" y="2931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0" name="Oval 144"/>
              <p:cNvSpPr>
                <a:spLocks noChangeArrowheads="1"/>
              </p:cNvSpPr>
              <p:nvPr/>
            </p:nvSpPr>
            <p:spPr bwMode="auto">
              <a:xfrm>
                <a:off x="1899" y="318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1" name="Oval 145"/>
              <p:cNvSpPr>
                <a:spLocks noChangeArrowheads="1"/>
              </p:cNvSpPr>
              <p:nvPr/>
            </p:nvSpPr>
            <p:spPr bwMode="auto">
              <a:xfrm>
                <a:off x="1927" y="285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2" name="Oval 146"/>
              <p:cNvSpPr>
                <a:spLocks noChangeArrowheads="1"/>
              </p:cNvSpPr>
              <p:nvPr/>
            </p:nvSpPr>
            <p:spPr bwMode="auto">
              <a:xfrm>
                <a:off x="1964" y="2893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3" name="Oval 147"/>
              <p:cNvSpPr>
                <a:spLocks noChangeArrowheads="1"/>
              </p:cNvSpPr>
              <p:nvPr/>
            </p:nvSpPr>
            <p:spPr bwMode="auto">
              <a:xfrm>
                <a:off x="1992" y="265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4" name="Oval 148"/>
              <p:cNvSpPr>
                <a:spLocks noChangeArrowheads="1"/>
              </p:cNvSpPr>
              <p:nvPr/>
            </p:nvSpPr>
            <p:spPr bwMode="auto">
              <a:xfrm>
                <a:off x="2030" y="265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5" name="Oval 149"/>
              <p:cNvSpPr>
                <a:spLocks noChangeArrowheads="1"/>
              </p:cNvSpPr>
              <p:nvPr/>
            </p:nvSpPr>
            <p:spPr bwMode="auto">
              <a:xfrm>
                <a:off x="2058" y="291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6" name="Oval 150"/>
              <p:cNvSpPr>
                <a:spLocks noChangeArrowheads="1"/>
              </p:cNvSpPr>
              <p:nvPr/>
            </p:nvSpPr>
            <p:spPr bwMode="auto">
              <a:xfrm>
                <a:off x="2086" y="295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7" name="Oval 151"/>
              <p:cNvSpPr>
                <a:spLocks noChangeArrowheads="1"/>
              </p:cNvSpPr>
              <p:nvPr/>
            </p:nvSpPr>
            <p:spPr bwMode="auto">
              <a:xfrm>
                <a:off x="2124" y="326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8" name="Oval 152"/>
              <p:cNvSpPr>
                <a:spLocks noChangeArrowheads="1"/>
              </p:cNvSpPr>
              <p:nvPr/>
            </p:nvSpPr>
            <p:spPr bwMode="auto">
              <a:xfrm>
                <a:off x="2152" y="321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29" name="Oval 153"/>
              <p:cNvSpPr>
                <a:spLocks noChangeArrowheads="1"/>
              </p:cNvSpPr>
              <p:nvPr/>
            </p:nvSpPr>
            <p:spPr bwMode="auto">
              <a:xfrm>
                <a:off x="2189" y="3221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0" name="Oval 154"/>
              <p:cNvSpPr>
                <a:spLocks noChangeArrowheads="1"/>
              </p:cNvSpPr>
              <p:nvPr/>
            </p:nvSpPr>
            <p:spPr bwMode="auto">
              <a:xfrm>
                <a:off x="2217" y="340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1" name="Oval 155"/>
              <p:cNvSpPr>
                <a:spLocks noChangeArrowheads="1"/>
              </p:cNvSpPr>
              <p:nvPr/>
            </p:nvSpPr>
            <p:spPr bwMode="auto">
              <a:xfrm>
                <a:off x="2245" y="3530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2" name="Oval 156"/>
              <p:cNvSpPr>
                <a:spLocks noChangeArrowheads="1"/>
              </p:cNvSpPr>
              <p:nvPr/>
            </p:nvSpPr>
            <p:spPr bwMode="auto">
              <a:xfrm>
                <a:off x="2283" y="3287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3" name="Oval 157"/>
              <p:cNvSpPr>
                <a:spLocks noChangeArrowheads="1"/>
              </p:cNvSpPr>
              <p:nvPr/>
            </p:nvSpPr>
            <p:spPr bwMode="auto">
              <a:xfrm>
                <a:off x="2311" y="356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4" name="Oval 158"/>
              <p:cNvSpPr>
                <a:spLocks noChangeArrowheads="1"/>
              </p:cNvSpPr>
              <p:nvPr/>
            </p:nvSpPr>
            <p:spPr bwMode="auto">
              <a:xfrm>
                <a:off x="2339" y="332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5" name="Oval 159"/>
              <p:cNvSpPr>
                <a:spLocks noChangeArrowheads="1"/>
              </p:cNvSpPr>
              <p:nvPr/>
            </p:nvSpPr>
            <p:spPr bwMode="auto">
              <a:xfrm>
                <a:off x="2377" y="3437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6" name="Oval 160"/>
              <p:cNvSpPr>
                <a:spLocks noChangeArrowheads="1"/>
              </p:cNvSpPr>
              <p:nvPr/>
            </p:nvSpPr>
            <p:spPr bwMode="auto">
              <a:xfrm>
                <a:off x="2405" y="350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7" name="Oval 161"/>
              <p:cNvSpPr>
                <a:spLocks noChangeArrowheads="1"/>
              </p:cNvSpPr>
              <p:nvPr/>
            </p:nvSpPr>
            <p:spPr bwMode="auto">
              <a:xfrm>
                <a:off x="2442" y="3390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8" name="Oval 162"/>
              <p:cNvSpPr>
                <a:spLocks noChangeArrowheads="1"/>
              </p:cNvSpPr>
              <p:nvPr/>
            </p:nvSpPr>
            <p:spPr bwMode="auto">
              <a:xfrm>
                <a:off x="2470" y="346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39" name="Oval 163"/>
              <p:cNvSpPr>
                <a:spLocks noChangeArrowheads="1"/>
              </p:cNvSpPr>
              <p:nvPr/>
            </p:nvSpPr>
            <p:spPr bwMode="auto">
              <a:xfrm>
                <a:off x="2498" y="332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0" name="Oval 164"/>
              <p:cNvSpPr>
                <a:spLocks noChangeArrowheads="1"/>
              </p:cNvSpPr>
              <p:nvPr/>
            </p:nvSpPr>
            <p:spPr bwMode="auto">
              <a:xfrm>
                <a:off x="2536" y="360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1" name="Oval 165"/>
              <p:cNvSpPr>
                <a:spLocks noChangeArrowheads="1"/>
              </p:cNvSpPr>
              <p:nvPr/>
            </p:nvSpPr>
            <p:spPr bwMode="auto">
              <a:xfrm>
                <a:off x="2564" y="3427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2" name="Oval 166"/>
              <p:cNvSpPr>
                <a:spLocks noChangeArrowheads="1"/>
              </p:cNvSpPr>
              <p:nvPr/>
            </p:nvSpPr>
            <p:spPr bwMode="auto">
              <a:xfrm>
                <a:off x="2602" y="330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3" name="Oval 167"/>
              <p:cNvSpPr>
                <a:spLocks noChangeArrowheads="1"/>
              </p:cNvSpPr>
              <p:nvPr/>
            </p:nvSpPr>
            <p:spPr bwMode="auto">
              <a:xfrm>
                <a:off x="2630" y="350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4" name="Oval 168"/>
              <p:cNvSpPr>
                <a:spLocks noChangeArrowheads="1"/>
              </p:cNvSpPr>
              <p:nvPr/>
            </p:nvSpPr>
            <p:spPr bwMode="auto">
              <a:xfrm>
                <a:off x="2658" y="3634"/>
                <a:ext cx="75" cy="74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5" name="Oval 169"/>
              <p:cNvSpPr>
                <a:spLocks noChangeArrowheads="1"/>
              </p:cNvSpPr>
              <p:nvPr/>
            </p:nvSpPr>
            <p:spPr bwMode="auto">
              <a:xfrm>
                <a:off x="2695" y="347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6" name="Oval 170"/>
              <p:cNvSpPr>
                <a:spLocks noChangeArrowheads="1"/>
              </p:cNvSpPr>
              <p:nvPr/>
            </p:nvSpPr>
            <p:spPr bwMode="auto">
              <a:xfrm>
                <a:off x="2723" y="344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7" name="Oval 171"/>
              <p:cNvSpPr>
                <a:spLocks noChangeArrowheads="1"/>
              </p:cNvSpPr>
              <p:nvPr/>
            </p:nvSpPr>
            <p:spPr bwMode="auto">
              <a:xfrm>
                <a:off x="2761" y="3427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8" name="Oval 172"/>
              <p:cNvSpPr>
                <a:spLocks noChangeArrowheads="1"/>
              </p:cNvSpPr>
              <p:nvPr/>
            </p:nvSpPr>
            <p:spPr bwMode="auto">
              <a:xfrm>
                <a:off x="2789" y="3493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49" name="Oval 173"/>
              <p:cNvSpPr>
                <a:spLocks noChangeArrowheads="1"/>
              </p:cNvSpPr>
              <p:nvPr/>
            </p:nvSpPr>
            <p:spPr bwMode="auto">
              <a:xfrm>
                <a:off x="2817" y="344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0" name="Oval 174"/>
              <p:cNvSpPr>
                <a:spLocks noChangeArrowheads="1"/>
              </p:cNvSpPr>
              <p:nvPr/>
            </p:nvSpPr>
            <p:spPr bwMode="auto">
              <a:xfrm>
                <a:off x="2855" y="348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1" name="Oval 175"/>
              <p:cNvSpPr>
                <a:spLocks noChangeArrowheads="1"/>
              </p:cNvSpPr>
              <p:nvPr/>
            </p:nvSpPr>
            <p:spPr bwMode="auto">
              <a:xfrm>
                <a:off x="2883" y="351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2" name="Oval 176"/>
              <p:cNvSpPr>
                <a:spLocks noChangeArrowheads="1"/>
              </p:cNvSpPr>
              <p:nvPr/>
            </p:nvSpPr>
            <p:spPr bwMode="auto">
              <a:xfrm>
                <a:off x="2920" y="336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3" name="Oval 177"/>
              <p:cNvSpPr>
                <a:spLocks noChangeArrowheads="1"/>
              </p:cNvSpPr>
              <p:nvPr/>
            </p:nvSpPr>
            <p:spPr bwMode="auto">
              <a:xfrm>
                <a:off x="2948" y="340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4" name="Oval 178"/>
              <p:cNvSpPr>
                <a:spLocks noChangeArrowheads="1"/>
              </p:cNvSpPr>
              <p:nvPr/>
            </p:nvSpPr>
            <p:spPr bwMode="auto">
              <a:xfrm>
                <a:off x="2976" y="351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5" name="Oval 179"/>
              <p:cNvSpPr>
                <a:spLocks noChangeArrowheads="1"/>
              </p:cNvSpPr>
              <p:nvPr/>
            </p:nvSpPr>
            <p:spPr bwMode="auto">
              <a:xfrm>
                <a:off x="3014" y="3540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6" name="Oval 180"/>
              <p:cNvSpPr>
                <a:spLocks noChangeArrowheads="1"/>
              </p:cNvSpPr>
              <p:nvPr/>
            </p:nvSpPr>
            <p:spPr bwMode="auto">
              <a:xfrm>
                <a:off x="3042" y="348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7" name="Oval 181"/>
              <p:cNvSpPr>
                <a:spLocks noChangeArrowheads="1"/>
              </p:cNvSpPr>
              <p:nvPr/>
            </p:nvSpPr>
            <p:spPr bwMode="auto">
              <a:xfrm>
                <a:off x="3070" y="354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8" name="Oval 182"/>
              <p:cNvSpPr>
                <a:spLocks noChangeArrowheads="1"/>
              </p:cNvSpPr>
              <p:nvPr/>
            </p:nvSpPr>
            <p:spPr bwMode="auto">
              <a:xfrm>
                <a:off x="3108" y="3493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59" name="Oval 183"/>
              <p:cNvSpPr>
                <a:spLocks noChangeArrowheads="1"/>
              </p:cNvSpPr>
              <p:nvPr/>
            </p:nvSpPr>
            <p:spPr bwMode="auto">
              <a:xfrm>
                <a:off x="3136" y="347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0" name="Oval 184"/>
              <p:cNvSpPr>
                <a:spLocks noChangeArrowheads="1"/>
              </p:cNvSpPr>
              <p:nvPr/>
            </p:nvSpPr>
            <p:spPr bwMode="auto">
              <a:xfrm>
                <a:off x="3173" y="360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1" name="Oval 185"/>
              <p:cNvSpPr>
                <a:spLocks noChangeArrowheads="1"/>
              </p:cNvSpPr>
              <p:nvPr/>
            </p:nvSpPr>
            <p:spPr bwMode="auto">
              <a:xfrm>
                <a:off x="3201" y="3231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2" name="Oval 186"/>
              <p:cNvSpPr>
                <a:spLocks noChangeArrowheads="1"/>
              </p:cNvSpPr>
              <p:nvPr/>
            </p:nvSpPr>
            <p:spPr bwMode="auto">
              <a:xfrm>
                <a:off x="3229" y="351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3" name="Oval 187"/>
              <p:cNvSpPr>
                <a:spLocks noChangeArrowheads="1"/>
              </p:cNvSpPr>
              <p:nvPr/>
            </p:nvSpPr>
            <p:spPr bwMode="auto">
              <a:xfrm>
                <a:off x="3267" y="3587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4" name="Oval 188"/>
              <p:cNvSpPr>
                <a:spLocks noChangeArrowheads="1"/>
              </p:cNvSpPr>
              <p:nvPr/>
            </p:nvSpPr>
            <p:spPr bwMode="auto">
              <a:xfrm>
                <a:off x="3295" y="3399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5" name="Oval 189"/>
              <p:cNvSpPr>
                <a:spLocks noChangeArrowheads="1"/>
              </p:cNvSpPr>
              <p:nvPr/>
            </p:nvSpPr>
            <p:spPr bwMode="auto">
              <a:xfrm>
                <a:off x="3333" y="3381"/>
                <a:ext cx="75" cy="74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6" name="Oval 190"/>
              <p:cNvSpPr>
                <a:spLocks noChangeArrowheads="1"/>
              </p:cNvSpPr>
              <p:nvPr/>
            </p:nvSpPr>
            <p:spPr bwMode="auto">
              <a:xfrm>
                <a:off x="3361" y="361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7" name="Oval 191"/>
              <p:cNvSpPr>
                <a:spLocks noChangeArrowheads="1"/>
              </p:cNvSpPr>
              <p:nvPr/>
            </p:nvSpPr>
            <p:spPr bwMode="auto">
              <a:xfrm>
                <a:off x="3389" y="3587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8" name="Oval 192"/>
              <p:cNvSpPr>
                <a:spLocks noChangeArrowheads="1"/>
              </p:cNvSpPr>
              <p:nvPr/>
            </p:nvSpPr>
            <p:spPr bwMode="auto">
              <a:xfrm>
                <a:off x="3426" y="341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69" name="Oval 193"/>
              <p:cNvSpPr>
                <a:spLocks noChangeArrowheads="1"/>
              </p:cNvSpPr>
              <p:nvPr/>
            </p:nvSpPr>
            <p:spPr bwMode="auto">
              <a:xfrm>
                <a:off x="3454" y="321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0" name="Oval 194"/>
              <p:cNvSpPr>
                <a:spLocks noChangeArrowheads="1"/>
              </p:cNvSpPr>
              <p:nvPr/>
            </p:nvSpPr>
            <p:spPr bwMode="auto">
              <a:xfrm>
                <a:off x="3492" y="3296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1" name="Oval 195"/>
              <p:cNvSpPr>
                <a:spLocks noChangeArrowheads="1"/>
              </p:cNvSpPr>
              <p:nvPr/>
            </p:nvSpPr>
            <p:spPr bwMode="auto">
              <a:xfrm>
                <a:off x="3520" y="362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2" name="Oval 196"/>
              <p:cNvSpPr>
                <a:spLocks noChangeArrowheads="1"/>
              </p:cNvSpPr>
              <p:nvPr/>
            </p:nvSpPr>
            <p:spPr bwMode="auto">
              <a:xfrm>
                <a:off x="3548" y="3493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3" name="Oval 197"/>
              <p:cNvSpPr>
                <a:spLocks noChangeArrowheads="1"/>
              </p:cNvSpPr>
              <p:nvPr/>
            </p:nvSpPr>
            <p:spPr bwMode="auto">
              <a:xfrm>
                <a:off x="3586" y="345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4" name="Oval 198"/>
              <p:cNvSpPr>
                <a:spLocks noChangeArrowheads="1"/>
              </p:cNvSpPr>
              <p:nvPr/>
            </p:nvSpPr>
            <p:spPr bwMode="auto">
              <a:xfrm>
                <a:off x="3614" y="356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5" name="Oval 199"/>
              <p:cNvSpPr>
                <a:spLocks noChangeArrowheads="1"/>
              </p:cNvSpPr>
              <p:nvPr/>
            </p:nvSpPr>
            <p:spPr bwMode="auto">
              <a:xfrm>
                <a:off x="3642" y="335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6" name="Oval 200"/>
              <p:cNvSpPr>
                <a:spLocks noChangeArrowheads="1"/>
              </p:cNvSpPr>
              <p:nvPr/>
            </p:nvSpPr>
            <p:spPr bwMode="auto">
              <a:xfrm>
                <a:off x="3679" y="3484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7" name="Oval 201"/>
              <p:cNvSpPr>
                <a:spLocks noChangeArrowheads="1"/>
              </p:cNvSpPr>
              <p:nvPr/>
            </p:nvSpPr>
            <p:spPr bwMode="auto">
              <a:xfrm>
                <a:off x="3707" y="3418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8" name="Oval 202"/>
              <p:cNvSpPr>
                <a:spLocks noChangeArrowheads="1"/>
              </p:cNvSpPr>
              <p:nvPr/>
            </p:nvSpPr>
            <p:spPr bwMode="auto">
              <a:xfrm>
                <a:off x="3745" y="345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79" name="Oval 203"/>
              <p:cNvSpPr>
                <a:spLocks noChangeArrowheads="1"/>
              </p:cNvSpPr>
              <p:nvPr/>
            </p:nvSpPr>
            <p:spPr bwMode="auto">
              <a:xfrm>
                <a:off x="3773" y="3502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0" name="Oval 204"/>
              <p:cNvSpPr>
                <a:spLocks noChangeArrowheads="1"/>
              </p:cNvSpPr>
              <p:nvPr/>
            </p:nvSpPr>
            <p:spPr bwMode="auto">
              <a:xfrm>
                <a:off x="3801" y="345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181" name="Oval 205"/>
              <p:cNvSpPr>
                <a:spLocks noChangeArrowheads="1"/>
              </p:cNvSpPr>
              <p:nvPr/>
            </p:nvSpPr>
            <p:spPr bwMode="auto">
              <a:xfrm>
                <a:off x="3839" y="3605"/>
                <a:ext cx="75" cy="75"/>
              </a:xfrm>
              <a:prstGeom prst="ellipse">
                <a:avLst/>
              </a:prstGeom>
              <a:noFill/>
              <a:ln w="19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7183" name="Oval 207"/>
            <p:cNvSpPr>
              <a:spLocks noChangeArrowheads="1"/>
            </p:cNvSpPr>
            <p:nvPr/>
          </p:nvSpPr>
          <p:spPr bwMode="auto">
            <a:xfrm>
              <a:off x="3867" y="3455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84" name="Oval 208"/>
            <p:cNvSpPr>
              <a:spLocks noChangeArrowheads="1"/>
            </p:cNvSpPr>
            <p:nvPr/>
          </p:nvSpPr>
          <p:spPr bwMode="auto">
            <a:xfrm>
              <a:off x="3904" y="3521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85" name="Oval 209"/>
            <p:cNvSpPr>
              <a:spLocks noChangeArrowheads="1"/>
            </p:cNvSpPr>
            <p:nvPr/>
          </p:nvSpPr>
          <p:spPr bwMode="auto">
            <a:xfrm>
              <a:off x="3932" y="3577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86" name="Oval 210"/>
            <p:cNvSpPr>
              <a:spLocks noChangeArrowheads="1"/>
            </p:cNvSpPr>
            <p:nvPr/>
          </p:nvSpPr>
          <p:spPr bwMode="auto">
            <a:xfrm>
              <a:off x="3960" y="3596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87" name="Oval 211"/>
            <p:cNvSpPr>
              <a:spLocks noChangeArrowheads="1"/>
            </p:cNvSpPr>
            <p:nvPr/>
          </p:nvSpPr>
          <p:spPr bwMode="auto">
            <a:xfrm>
              <a:off x="3998" y="3334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88" name="Oval 212"/>
            <p:cNvSpPr>
              <a:spLocks noChangeArrowheads="1"/>
            </p:cNvSpPr>
            <p:nvPr/>
          </p:nvSpPr>
          <p:spPr bwMode="auto">
            <a:xfrm>
              <a:off x="4026" y="3512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89" name="Oval 213"/>
            <p:cNvSpPr>
              <a:spLocks noChangeArrowheads="1"/>
            </p:cNvSpPr>
            <p:nvPr/>
          </p:nvSpPr>
          <p:spPr bwMode="auto">
            <a:xfrm>
              <a:off x="4064" y="3502"/>
              <a:ext cx="74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0" name="Oval 214"/>
            <p:cNvSpPr>
              <a:spLocks noChangeArrowheads="1"/>
            </p:cNvSpPr>
            <p:nvPr/>
          </p:nvSpPr>
          <p:spPr bwMode="auto">
            <a:xfrm>
              <a:off x="4092" y="3512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1" name="Oval 215"/>
            <p:cNvSpPr>
              <a:spLocks noChangeArrowheads="1"/>
            </p:cNvSpPr>
            <p:nvPr/>
          </p:nvSpPr>
          <p:spPr bwMode="auto">
            <a:xfrm>
              <a:off x="4120" y="3559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2" name="Oval 216"/>
            <p:cNvSpPr>
              <a:spLocks noChangeArrowheads="1"/>
            </p:cNvSpPr>
            <p:nvPr/>
          </p:nvSpPr>
          <p:spPr bwMode="auto">
            <a:xfrm>
              <a:off x="4157" y="3512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3" name="Oval 217"/>
            <p:cNvSpPr>
              <a:spLocks noChangeArrowheads="1"/>
            </p:cNvSpPr>
            <p:nvPr/>
          </p:nvSpPr>
          <p:spPr bwMode="auto">
            <a:xfrm>
              <a:off x="4185" y="3296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4" name="Oval 218"/>
            <p:cNvSpPr>
              <a:spLocks noChangeArrowheads="1"/>
            </p:cNvSpPr>
            <p:nvPr/>
          </p:nvSpPr>
          <p:spPr bwMode="auto">
            <a:xfrm>
              <a:off x="4223" y="3568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5" name="Oval 219"/>
            <p:cNvSpPr>
              <a:spLocks noChangeArrowheads="1"/>
            </p:cNvSpPr>
            <p:nvPr/>
          </p:nvSpPr>
          <p:spPr bwMode="auto">
            <a:xfrm>
              <a:off x="4251" y="3390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6" name="Oval 220"/>
            <p:cNvSpPr>
              <a:spLocks noChangeArrowheads="1"/>
            </p:cNvSpPr>
            <p:nvPr/>
          </p:nvSpPr>
          <p:spPr bwMode="auto">
            <a:xfrm>
              <a:off x="4279" y="3381"/>
              <a:ext cx="75" cy="74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7" name="Oval 221"/>
            <p:cNvSpPr>
              <a:spLocks noChangeArrowheads="1"/>
            </p:cNvSpPr>
            <p:nvPr/>
          </p:nvSpPr>
          <p:spPr bwMode="auto">
            <a:xfrm>
              <a:off x="4317" y="3521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8" name="Oval 222"/>
            <p:cNvSpPr>
              <a:spLocks noChangeArrowheads="1"/>
            </p:cNvSpPr>
            <p:nvPr/>
          </p:nvSpPr>
          <p:spPr bwMode="auto">
            <a:xfrm>
              <a:off x="4345" y="3502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99" name="Oval 223"/>
            <p:cNvSpPr>
              <a:spLocks noChangeArrowheads="1"/>
            </p:cNvSpPr>
            <p:nvPr/>
          </p:nvSpPr>
          <p:spPr bwMode="auto">
            <a:xfrm>
              <a:off x="4373" y="3334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0" name="Oval 224"/>
            <p:cNvSpPr>
              <a:spLocks noChangeArrowheads="1"/>
            </p:cNvSpPr>
            <p:nvPr/>
          </p:nvSpPr>
          <p:spPr bwMode="auto">
            <a:xfrm>
              <a:off x="4410" y="3549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1" name="Oval 225"/>
            <p:cNvSpPr>
              <a:spLocks noChangeArrowheads="1"/>
            </p:cNvSpPr>
            <p:nvPr/>
          </p:nvSpPr>
          <p:spPr bwMode="auto">
            <a:xfrm>
              <a:off x="4438" y="3315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2" name="Oval 226"/>
            <p:cNvSpPr>
              <a:spLocks noChangeArrowheads="1"/>
            </p:cNvSpPr>
            <p:nvPr/>
          </p:nvSpPr>
          <p:spPr bwMode="auto">
            <a:xfrm>
              <a:off x="4476" y="3577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3" name="Oval 227"/>
            <p:cNvSpPr>
              <a:spLocks noChangeArrowheads="1"/>
            </p:cNvSpPr>
            <p:nvPr/>
          </p:nvSpPr>
          <p:spPr bwMode="auto">
            <a:xfrm>
              <a:off x="4504" y="3521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4" name="Oval 228"/>
            <p:cNvSpPr>
              <a:spLocks noChangeArrowheads="1"/>
            </p:cNvSpPr>
            <p:nvPr/>
          </p:nvSpPr>
          <p:spPr bwMode="auto">
            <a:xfrm>
              <a:off x="4532" y="3418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5" name="Oval 229"/>
            <p:cNvSpPr>
              <a:spLocks noChangeArrowheads="1"/>
            </p:cNvSpPr>
            <p:nvPr/>
          </p:nvSpPr>
          <p:spPr bwMode="auto">
            <a:xfrm>
              <a:off x="4570" y="3399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6" name="Oval 230"/>
            <p:cNvSpPr>
              <a:spLocks noChangeArrowheads="1"/>
            </p:cNvSpPr>
            <p:nvPr/>
          </p:nvSpPr>
          <p:spPr bwMode="auto">
            <a:xfrm>
              <a:off x="4598" y="3455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7" name="Oval 231"/>
            <p:cNvSpPr>
              <a:spLocks noChangeArrowheads="1"/>
            </p:cNvSpPr>
            <p:nvPr/>
          </p:nvSpPr>
          <p:spPr bwMode="auto">
            <a:xfrm>
              <a:off x="4635" y="3634"/>
              <a:ext cx="75" cy="74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8" name="Oval 232"/>
            <p:cNvSpPr>
              <a:spLocks noChangeArrowheads="1"/>
            </p:cNvSpPr>
            <p:nvPr/>
          </p:nvSpPr>
          <p:spPr bwMode="auto">
            <a:xfrm>
              <a:off x="4663" y="3502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09" name="Oval 233"/>
            <p:cNvSpPr>
              <a:spLocks noChangeArrowheads="1"/>
            </p:cNvSpPr>
            <p:nvPr/>
          </p:nvSpPr>
          <p:spPr bwMode="auto">
            <a:xfrm>
              <a:off x="4691" y="3437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0" name="Oval 234"/>
            <p:cNvSpPr>
              <a:spLocks noChangeArrowheads="1"/>
            </p:cNvSpPr>
            <p:nvPr/>
          </p:nvSpPr>
          <p:spPr bwMode="auto">
            <a:xfrm>
              <a:off x="4729" y="3559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1" name="Oval 235"/>
            <p:cNvSpPr>
              <a:spLocks noChangeArrowheads="1"/>
            </p:cNvSpPr>
            <p:nvPr/>
          </p:nvSpPr>
          <p:spPr bwMode="auto">
            <a:xfrm>
              <a:off x="4757" y="3474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2" name="Oval 236"/>
            <p:cNvSpPr>
              <a:spLocks noChangeArrowheads="1"/>
            </p:cNvSpPr>
            <p:nvPr/>
          </p:nvSpPr>
          <p:spPr bwMode="auto">
            <a:xfrm>
              <a:off x="4794" y="3465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3" name="Oval 237"/>
            <p:cNvSpPr>
              <a:spLocks noChangeArrowheads="1"/>
            </p:cNvSpPr>
            <p:nvPr/>
          </p:nvSpPr>
          <p:spPr bwMode="auto">
            <a:xfrm>
              <a:off x="4823" y="3605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4" name="Oval 238"/>
            <p:cNvSpPr>
              <a:spLocks noChangeArrowheads="1"/>
            </p:cNvSpPr>
            <p:nvPr/>
          </p:nvSpPr>
          <p:spPr bwMode="auto">
            <a:xfrm>
              <a:off x="4851" y="3502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5" name="Oval 239"/>
            <p:cNvSpPr>
              <a:spLocks noChangeArrowheads="1"/>
            </p:cNvSpPr>
            <p:nvPr/>
          </p:nvSpPr>
          <p:spPr bwMode="auto">
            <a:xfrm>
              <a:off x="4888" y="3390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6" name="Oval 240"/>
            <p:cNvSpPr>
              <a:spLocks noChangeArrowheads="1"/>
            </p:cNvSpPr>
            <p:nvPr/>
          </p:nvSpPr>
          <p:spPr bwMode="auto">
            <a:xfrm>
              <a:off x="4916" y="3502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7" name="Oval 241"/>
            <p:cNvSpPr>
              <a:spLocks noChangeArrowheads="1"/>
            </p:cNvSpPr>
            <p:nvPr/>
          </p:nvSpPr>
          <p:spPr bwMode="auto">
            <a:xfrm>
              <a:off x="4954" y="3568"/>
              <a:ext cx="75" cy="75"/>
            </a:xfrm>
            <a:prstGeom prst="ellips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8" name="Line 242"/>
            <p:cNvSpPr>
              <a:spLocks noChangeShapeType="1"/>
            </p:cNvSpPr>
            <p:nvPr/>
          </p:nvSpPr>
          <p:spPr bwMode="auto">
            <a:xfrm flipV="1">
              <a:off x="924" y="3137"/>
              <a:ext cx="1" cy="56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19" name="Line 243"/>
            <p:cNvSpPr>
              <a:spLocks noChangeShapeType="1"/>
            </p:cNvSpPr>
            <p:nvPr/>
          </p:nvSpPr>
          <p:spPr bwMode="auto">
            <a:xfrm flipV="1">
              <a:off x="952" y="2828"/>
              <a:ext cx="1" cy="87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0" name="Line 244"/>
            <p:cNvSpPr>
              <a:spLocks noChangeShapeType="1"/>
            </p:cNvSpPr>
            <p:nvPr/>
          </p:nvSpPr>
          <p:spPr bwMode="auto">
            <a:xfrm flipV="1">
              <a:off x="980" y="2818"/>
              <a:ext cx="1" cy="88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1" name="Line 245"/>
            <p:cNvSpPr>
              <a:spLocks noChangeShapeType="1"/>
            </p:cNvSpPr>
            <p:nvPr/>
          </p:nvSpPr>
          <p:spPr bwMode="auto">
            <a:xfrm flipV="1">
              <a:off x="1018" y="2865"/>
              <a:ext cx="1" cy="83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2" name="Line 246"/>
            <p:cNvSpPr>
              <a:spLocks noChangeShapeType="1"/>
            </p:cNvSpPr>
            <p:nvPr/>
          </p:nvSpPr>
          <p:spPr bwMode="auto">
            <a:xfrm flipV="1">
              <a:off x="1046" y="3006"/>
              <a:ext cx="1" cy="69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3" name="Line 247"/>
            <p:cNvSpPr>
              <a:spLocks noChangeShapeType="1"/>
            </p:cNvSpPr>
            <p:nvPr/>
          </p:nvSpPr>
          <p:spPr bwMode="auto">
            <a:xfrm flipV="1">
              <a:off x="1074" y="2996"/>
              <a:ext cx="1" cy="7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4" name="Line 248"/>
            <p:cNvSpPr>
              <a:spLocks noChangeShapeType="1"/>
            </p:cNvSpPr>
            <p:nvPr/>
          </p:nvSpPr>
          <p:spPr bwMode="auto">
            <a:xfrm flipV="1">
              <a:off x="1112" y="3156"/>
              <a:ext cx="1" cy="54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5" name="Line 249"/>
            <p:cNvSpPr>
              <a:spLocks noChangeShapeType="1"/>
            </p:cNvSpPr>
            <p:nvPr/>
          </p:nvSpPr>
          <p:spPr bwMode="auto">
            <a:xfrm flipV="1">
              <a:off x="1140" y="3202"/>
              <a:ext cx="1" cy="49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6" name="Line 250"/>
            <p:cNvSpPr>
              <a:spLocks noChangeShapeType="1"/>
            </p:cNvSpPr>
            <p:nvPr/>
          </p:nvSpPr>
          <p:spPr bwMode="auto">
            <a:xfrm flipV="1">
              <a:off x="1177" y="2996"/>
              <a:ext cx="1" cy="7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7" name="Line 251"/>
            <p:cNvSpPr>
              <a:spLocks noChangeShapeType="1"/>
            </p:cNvSpPr>
            <p:nvPr/>
          </p:nvSpPr>
          <p:spPr bwMode="auto">
            <a:xfrm flipV="1">
              <a:off x="1205" y="2781"/>
              <a:ext cx="1" cy="91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8" name="Line 252"/>
            <p:cNvSpPr>
              <a:spLocks noChangeShapeType="1"/>
            </p:cNvSpPr>
            <p:nvPr/>
          </p:nvSpPr>
          <p:spPr bwMode="auto">
            <a:xfrm flipV="1">
              <a:off x="1233" y="2706"/>
              <a:ext cx="1" cy="99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29" name="Line 253"/>
            <p:cNvSpPr>
              <a:spLocks noChangeShapeType="1"/>
            </p:cNvSpPr>
            <p:nvPr/>
          </p:nvSpPr>
          <p:spPr bwMode="auto">
            <a:xfrm flipV="1">
              <a:off x="1271" y="2884"/>
              <a:ext cx="1" cy="81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0" name="Line 254"/>
            <p:cNvSpPr>
              <a:spLocks noChangeShapeType="1"/>
            </p:cNvSpPr>
            <p:nvPr/>
          </p:nvSpPr>
          <p:spPr bwMode="auto">
            <a:xfrm flipV="1">
              <a:off x="1299" y="3043"/>
              <a:ext cx="1" cy="65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1" name="Line 255"/>
            <p:cNvSpPr>
              <a:spLocks noChangeShapeType="1"/>
            </p:cNvSpPr>
            <p:nvPr/>
          </p:nvSpPr>
          <p:spPr bwMode="auto">
            <a:xfrm flipV="1">
              <a:off x="1336" y="2893"/>
              <a:ext cx="1" cy="80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2" name="Line 256"/>
            <p:cNvSpPr>
              <a:spLocks noChangeShapeType="1"/>
            </p:cNvSpPr>
            <p:nvPr/>
          </p:nvSpPr>
          <p:spPr bwMode="auto">
            <a:xfrm flipV="1">
              <a:off x="1365" y="2912"/>
              <a:ext cx="1" cy="78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3" name="Line 257"/>
            <p:cNvSpPr>
              <a:spLocks noChangeShapeType="1"/>
            </p:cNvSpPr>
            <p:nvPr/>
          </p:nvSpPr>
          <p:spPr bwMode="auto">
            <a:xfrm flipV="1">
              <a:off x="1393" y="2987"/>
              <a:ext cx="1" cy="71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4" name="Line 258"/>
            <p:cNvSpPr>
              <a:spLocks noChangeShapeType="1"/>
            </p:cNvSpPr>
            <p:nvPr/>
          </p:nvSpPr>
          <p:spPr bwMode="auto">
            <a:xfrm flipV="1">
              <a:off x="1430" y="2771"/>
              <a:ext cx="1" cy="92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5" name="Line 259"/>
            <p:cNvSpPr>
              <a:spLocks noChangeShapeType="1"/>
            </p:cNvSpPr>
            <p:nvPr/>
          </p:nvSpPr>
          <p:spPr bwMode="auto">
            <a:xfrm flipV="1">
              <a:off x="1458" y="3034"/>
              <a:ext cx="1" cy="66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6" name="Line 260"/>
            <p:cNvSpPr>
              <a:spLocks noChangeShapeType="1"/>
            </p:cNvSpPr>
            <p:nvPr/>
          </p:nvSpPr>
          <p:spPr bwMode="auto">
            <a:xfrm flipV="1">
              <a:off x="1496" y="2987"/>
              <a:ext cx="1" cy="71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7" name="Line 261"/>
            <p:cNvSpPr>
              <a:spLocks noChangeShapeType="1"/>
            </p:cNvSpPr>
            <p:nvPr/>
          </p:nvSpPr>
          <p:spPr bwMode="auto">
            <a:xfrm flipV="1">
              <a:off x="1524" y="2865"/>
              <a:ext cx="1" cy="83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8" name="Line 262"/>
            <p:cNvSpPr>
              <a:spLocks noChangeShapeType="1"/>
            </p:cNvSpPr>
            <p:nvPr/>
          </p:nvSpPr>
          <p:spPr bwMode="auto">
            <a:xfrm flipV="1">
              <a:off x="1552" y="2949"/>
              <a:ext cx="1" cy="7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39" name="Line 263"/>
            <p:cNvSpPr>
              <a:spLocks noChangeShapeType="1"/>
            </p:cNvSpPr>
            <p:nvPr/>
          </p:nvSpPr>
          <p:spPr bwMode="auto">
            <a:xfrm flipV="1">
              <a:off x="1589" y="3109"/>
              <a:ext cx="1" cy="59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0" name="Line 264"/>
            <p:cNvSpPr>
              <a:spLocks noChangeShapeType="1"/>
            </p:cNvSpPr>
            <p:nvPr/>
          </p:nvSpPr>
          <p:spPr bwMode="auto">
            <a:xfrm flipV="1">
              <a:off x="1618" y="2753"/>
              <a:ext cx="1" cy="94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1" name="Line 265"/>
            <p:cNvSpPr>
              <a:spLocks noChangeShapeType="1"/>
            </p:cNvSpPr>
            <p:nvPr/>
          </p:nvSpPr>
          <p:spPr bwMode="auto">
            <a:xfrm flipV="1">
              <a:off x="1646" y="3146"/>
              <a:ext cx="1" cy="55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2" name="Line 266"/>
            <p:cNvSpPr>
              <a:spLocks noChangeShapeType="1"/>
            </p:cNvSpPr>
            <p:nvPr/>
          </p:nvSpPr>
          <p:spPr bwMode="auto">
            <a:xfrm flipV="1">
              <a:off x="1683" y="2753"/>
              <a:ext cx="1" cy="94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3" name="Line 267"/>
            <p:cNvSpPr>
              <a:spLocks noChangeShapeType="1"/>
            </p:cNvSpPr>
            <p:nvPr/>
          </p:nvSpPr>
          <p:spPr bwMode="auto">
            <a:xfrm flipV="1">
              <a:off x="1711" y="2818"/>
              <a:ext cx="1" cy="88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4" name="Line 268"/>
            <p:cNvSpPr>
              <a:spLocks noChangeShapeType="1"/>
            </p:cNvSpPr>
            <p:nvPr/>
          </p:nvSpPr>
          <p:spPr bwMode="auto">
            <a:xfrm flipV="1">
              <a:off x="1749" y="2996"/>
              <a:ext cx="1" cy="7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5" name="Line 269"/>
            <p:cNvSpPr>
              <a:spLocks noChangeShapeType="1"/>
            </p:cNvSpPr>
            <p:nvPr/>
          </p:nvSpPr>
          <p:spPr bwMode="auto">
            <a:xfrm flipV="1">
              <a:off x="1777" y="2743"/>
              <a:ext cx="1" cy="95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6" name="Line 270"/>
            <p:cNvSpPr>
              <a:spLocks noChangeShapeType="1"/>
            </p:cNvSpPr>
            <p:nvPr/>
          </p:nvSpPr>
          <p:spPr bwMode="auto">
            <a:xfrm flipV="1">
              <a:off x="1805" y="3006"/>
              <a:ext cx="1" cy="69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7" name="Line 271"/>
            <p:cNvSpPr>
              <a:spLocks noChangeShapeType="1"/>
            </p:cNvSpPr>
            <p:nvPr/>
          </p:nvSpPr>
          <p:spPr bwMode="auto">
            <a:xfrm flipV="1">
              <a:off x="1843" y="2799"/>
              <a:ext cx="1" cy="90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8" name="Line 272"/>
            <p:cNvSpPr>
              <a:spLocks noChangeShapeType="1"/>
            </p:cNvSpPr>
            <p:nvPr/>
          </p:nvSpPr>
          <p:spPr bwMode="auto">
            <a:xfrm flipV="1">
              <a:off x="1871" y="3034"/>
              <a:ext cx="1" cy="66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49" name="Line 273"/>
            <p:cNvSpPr>
              <a:spLocks noChangeShapeType="1"/>
            </p:cNvSpPr>
            <p:nvPr/>
          </p:nvSpPr>
          <p:spPr bwMode="auto">
            <a:xfrm flipV="1">
              <a:off x="1908" y="2968"/>
              <a:ext cx="1" cy="73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0" name="Line 274"/>
            <p:cNvSpPr>
              <a:spLocks noChangeShapeType="1"/>
            </p:cNvSpPr>
            <p:nvPr/>
          </p:nvSpPr>
          <p:spPr bwMode="auto">
            <a:xfrm flipV="1">
              <a:off x="1936" y="3221"/>
              <a:ext cx="1" cy="47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1" name="Line 275"/>
            <p:cNvSpPr>
              <a:spLocks noChangeShapeType="1"/>
            </p:cNvSpPr>
            <p:nvPr/>
          </p:nvSpPr>
          <p:spPr bwMode="auto">
            <a:xfrm flipV="1">
              <a:off x="1964" y="2893"/>
              <a:ext cx="1" cy="80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2" name="Line 276"/>
            <p:cNvSpPr>
              <a:spLocks noChangeShapeType="1"/>
            </p:cNvSpPr>
            <p:nvPr/>
          </p:nvSpPr>
          <p:spPr bwMode="auto">
            <a:xfrm flipV="1">
              <a:off x="2002" y="2931"/>
              <a:ext cx="1" cy="76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3" name="Line 277"/>
            <p:cNvSpPr>
              <a:spLocks noChangeShapeType="1"/>
            </p:cNvSpPr>
            <p:nvPr/>
          </p:nvSpPr>
          <p:spPr bwMode="auto">
            <a:xfrm flipV="1">
              <a:off x="2030" y="2696"/>
              <a:ext cx="1" cy="10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4" name="Line 278"/>
            <p:cNvSpPr>
              <a:spLocks noChangeShapeType="1"/>
            </p:cNvSpPr>
            <p:nvPr/>
          </p:nvSpPr>
          <p:spPr bwMode="auto">
            <a:xfrm flipV="1">
              <a:off x="2067" y="2696"/>
              <a:ext cx="1" cy="10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5" name="Line 279"/>
            <p:cNvSpPr>
              <a:spLocks noChangeShapeType="1"/>
            </p:cNvSpPr>
            <p:nvPr/>
          </p:nvSpPr>
          <p:spPr bwMode="auto">
            <a:xfrm flipV="1">
              <a:off x="2096" y="2949"/>
              <a:ext cx="1" cy="7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6" name="Line 280"/>
            <p:cNvSpPr>
              <a:spLocks noChangeShapeType="1"/>
            </p:cNvSpPr>
            <p:nvPr/>
          </p:nvSpPr>
          <p:spPr bwMode="auto">
            <a:xfrm flipV="1">
              <a:off x="2124" y="2996"/>
              <a:ext cx="1" cy="7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7" name="Line 281"/>
            <p:cNvSpPr>
              <a:spLocks noChangeShapeType="1"/>
            </p:cNvSpPr>
            <p:nvPr/>
          </p:nvSpPr>
          <p:spPr bwMode="auto">
            <a:xfrm flipV="1">
              <a:off x="2161" y="3306"/>
              <a:ext cx="1" cy="39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8" name="Line 282"/>
            <p:cNvSpPr>
              <a:spLocks noChangeShapeType="1"/>
            </p:cNvSpPr>
            <p:nvPr/>
          </p:nvSpPr>
          <p:spPr bwMode="auto">
            <a:xfrm flipV="1">
              <a:off x="2189" y="3249"/>
              <a:ext cx="1" cy="4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59" name="Line 283"/>
            <p:cNvSpPr>
              <a:spLocks noChangeShapeType="1"/>
            </p:cNvSpPr>
            <p:nvPr/>
          </p:nvSpPr>
          <p:spPr bwMode="auto">
            <a:xfrm flipV="1">
              <a:off x="2227" y="3259"/>
              <a:ext cx="1" cy="44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0" name="Line 284"/>
            <p:cNvSpPr>
              <a:spLocks noChangeShapeType="1"/>
            </p:cNvSpPr>
            <p:nvPr/>
          </p:nvSpPr>
          <p:spPr bwMode="auto">
            <a:xfrm flipV="1">
              <a:off x="2255" y="3446"/>
              <a:ext cx="1" cy="25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1" name="Line 285"/>
            <p:cNvSpPr>
              <a:spLocks noChangeShapeType="1"/>
            </p:cNvSpPr>
            <p:nvPr/>
          </p:nvSpPr>
          <p:spPr bwMode="auto">
            <a:xfrm flipV="1">
              <a:off x="2283" y="3568"/>
              <a:ext cx="1" cy="13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2" name="Line 286"/>
            <p:cNvSpPr>
              <a:spLocks noChangeShapeType="1"/>
            </p:cNvSpPr>
            <p:nvPr/>
          </p:nvSpPr>
          <p:spPr bwMode="auto">
            <a:xfrm flipV="1">
              <a:off x="2320" y="3324"/>
              <a:ext cx="1" cy="37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3" name="Line 287"/>
            <p:cNvSpPr>
              <a:spLocks noChangeShapeType="1"/>
            </p:cNvSpPr>
            <p:nvPr/>
          </p:nvSpPr>
          <p:spPr bwMode="auto">
            <a:xfrm flipV="1">
              <a:off x="2349" y="3605"/>
              <a:ext cx="1" cy="9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4" name="Line 288"/>
            <p:cNvSpPr>
              <a:spLocks noChangeShapeType="1"/>
            </p:cNvSpPr>
            <p:nvPr/>
          </p:nvSpPr>
          <p:spPr bwMode="auto">
            <a:xfrm flipV="1">
              <a:off x="2377" y="3362"/>
              <a:ext cx="1" cy="33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5" name="Line 289"/>
            <p:cNvSpPr>
              <a:spLocks noChangeShapeType="1"/>
            </p:cNvSpPr>
            <p:nvPr/>
          </p:nvSpPr>
          <p:spPr bwMode="auto">
            <a:xfrm flipV="1">
              <a:off x="2414" y="3474"/>
              <a:ext cx="1" cy="22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6" name="Line 290"/>
            <p:cNvSpPr>
              <a:spLocks noChangeShapeType="1"/>
            </p:cNvSpPr>
            <p:nvPr/>
          </p:nvSpPr>
          <p:spPr bwMode="auto">
            <a:xfrm flipV="1">
              <a:off x="2442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7" name="Line 291"/>
            <p:cNvSpPr>
              <a:spLocks noChangeShapeType="1"/>
            </p:cNvSpPr>
            <p:nvPr/>
          </p:nvSpPr>
          <p:spPr bwMode="auto">
            <a:xfrm flipV="1">
              <a:off x="2480" y="3427"/>
              <a:ext cx="1" cy="27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8" name="Line 292"/>
            <p:cNvSpPr>
              <a:spLocks noChangeShapeType="1"/>
            </p:cNvSpPr>
            <p:nvPr/>
          </p:nvSpPr>
          <p:spPr bwMode="auto">
            <a:xfrm flipV="1">
              <a:off x="2508" y="3502"/>
              <a:ext cx="1" cy="19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69" name="Line 293"/>
            <p:cNvSpPr>
              <a:spLocks noChangeShapeType="1"/>
            </p:cNvSpPr>
            <p:nvPr/>
          </p:nvSpPr>
          <p:spPr bwMode="auto">
            <a:xfrm flipV="1">
              <a:off x="2536" y="3362"/>
              <a:ext cx="1" cy="33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0" name="Line 294"/>
            <p:cNvSpPr>
              <a:spLocks noChangeShapeType="1"/>
            </p:cNvSpPr>
            <p:nvPr/>
          </p:nvSpPr>
          <p:spPr bwMode="auto">
            <a:xfrm flipV="1">
              <a:off x="2573" y="3643"/>
              <a:ext cx="1" cy="5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1" name="Line 295"/>
            <p:cNvSpPr>
              <a:spLocks noChangeShapeType="1"/>
            </p:cNvSpPr>
            <p:nvPr/>
          </p:nvSpPr>
          <p:spPr bwMode="auto">
            <a:xfrm flipV="1">
              <a:off x="2602" y="3465"/>
              <a:ext cx="1" cy="23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2" name="Line 296"/>
            <p:cNvSpPr>
              <a:spLocks noChangeShapeType="1"/>
            </p:cNvSpPr>
            <p:nvPr/>
          </p:nvSpPr>
          <p:spPr bwMode="auto">
            <a:xfrm flipV="1">
              <a:off x="2639" y="3343"/>
              <a:ext cx="1" cy="35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3" name="Line 297"/>
            <p:cNvSpPr>
              <a:spLocks noChangeShapeType="1"/>
            </p:cNvSpPr>
            <p:nvPr/>
          </p:nvSpPr>
          <p:spPr bwMode="auto">
            <a:xfrm flipV="1">
              <a:off x="2667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4" name="Line 298"/>
            <p:cNvSpPr>
              <a:spLocks noChangeShapeType="1"/>
            </p:cNvSpPr>
            <p:nvPr/>
          </p:nvSpPr>
          <p:spPr bwMode="auto">
            <a:xfrm flipV="1">
              <a:off x="2695" y="3671"/>
              <a:ext cx="1" cy="2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5" name="Line 299"/>
            <p:cNvSpPr>
              <a:spLocks noChangeShapeType="1"/>
            </p:cNvSpPr>
            <p:nvPr/>
          </p:nvSpPr>
          <p:spPr bwMode="auto">
            <a:xfrm flipV="1">
              <a:off x="2733" y="3512"/>
              <a:ext cx="1" cy="18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6" name="Line 300"/>
            <p:cNvSpPr>
              <a:spLocks noChangeShapeType="1"/>
            </p:cNvSpPr>
            <p:nvPr/>
          </p:nvSpPr>
          <p:spPr bwMode="auto">
            <a:xfrm flipV="1">
              <a:off x="2761" y="3484"/>
              <a:ext cx="1" cy="21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7" name="Line 301"/>
            <p:cNvSpPr>
              <a:spLocks noChangeShapeType="1"/>
            </p:cNvSpPr>
            <p:nvPr/>
          </p:nvSpPr>
          <p:spPr bwMode="auto">
            <a:xfrm flipV="1">
              <a:off x="2798" y="3465"/>
              <a:ext cx="1" cy="23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8" name="Line 302"/>
            <p:cNvSpPr>
              <a:spLocks noChangeShapeType="1"/>
            </p:cNvSpPr>
            <p:nvPr/>
          </p:nvSpPr>
          <p:spPr bwMode="auto">
            <a:xfrm flipV="1">
              <a:off x="2826" y="3530"/>
              <a:ext cx="1" cy="16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79" name="Line 303"/>
            <p:cNvSpPr>
              <a:spLocks noChangeShapeType="1"/>
            </p:cNvSpPr>
            <p:nvPr/>
          </p:nvSpPr>
          <p:spPr bwMode="auto">
            <a:xfrm flipV="1">
              <a:off x="2855" y="3484"/>
              <a:ext cx="1" cy="21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0" name="Line 304"/>
            <p:cNvSpPr>
              <a:spLocks noChangeShapeType="1"/>
            </p:cNvSpPr>
            <p:nvPr/>
          </p:nvSpPr>
          <p:spPr bwMode="auto">
            <a:xfrm flipV="1">
              <a:off x="2892" y="3521"/>
              <a:ext cx="1" cy="17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1" name="Line 305"/>
            <p:cNvSpPr>
              <a:spLocks noChangeShapeType="1"/>
            </p:cNvSpPr>
            <p:nvPr/>
          </p:nvSpPr>
          <p:spPr bwMode="auto">
            <a:xfrm flipV="1">
              <a:off x="2920" y="3549"/>
              <a:ext cx="1" cy="1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2" name="Line 306"/>
            <p:cNvSpPr>
              <a:spLocks noChangeShapeType="1"/>
            </p:cNvSpPr>
            <p:nvPr/>
          </p:nvSpPr>
          <p:spPr bwMode="auto">
            <a:xfrm flipV="1">
              <a:off x="2958" y="3399"/>
              <a:ext cx="1" cy="30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3" name="Line 307"/>
            <p:cNvSpPr>
              <a:spLocks noChangeShapeType="1"/>
            </p:cNvSpPr>
            <p:nvPr/>
          </p:nvSpPr>
          <p:spPr bwMode="auto">
            <a:xfrm flipV="1">
              <a:off x="2986" y="3446"/>
              <a:ext cx="1" cy="25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4" name="Line 308"/>
            <p:cNvSpPr>
              <a:spLocks noChangeShapeType="1"/>
            </p:cNvSpPr>
            <p:nvPr/>
          </p:nvSpPr>
          <p:spPr bwMode="auto">
            <a:xfrm flipV="1">
              <a:off x="3014" y="3549"/>
              <a:ext cx="1" cy="1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5" name="Line 309"/>
            <p:cNvSpPr>
              <a:spLocks noChangeShapeType="1"/>
            </p:cNvSpPr>
            <p:nvPr/>
          </p:nvSpPr>
          <p:spPr bwMode="auto">
            <a:xfrm flipV="1">
              <a:off x="3051" y="3577"/>
              <a:ext cx="1" cy="12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6" name="Line 310"/>
            <p:cNvSpPr>
              <a:spLocks noChangeShapeType="1"/>
            </p:cNvSpPr>
            <p:nvPr/>
          </p:nvSpPr>
          <p:spPr bwMode="auto">
            <a:xfrm flipV="1">
              <a:off x="3080" y="3521"/>
              <a:ext cx="1" cy="17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7" name="Line 311"/>
            <p:cNvSpPr>
              <a:spLocks noChangeShapeType="1"/>
            </p:cNvSpPr>
            <p:nvPr/>
          </p:nvSpPr>
          <p:spPr bwMode="auto">
            <a:xfrm flipV="1">
              <a:off x="3108" y="3587"/>
              <a:ext cx="1" cy="11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8" name="Line 312"/>
            <p:cNvSpPr>
              <a:spLocks noChangeShapeType="1"/>
            </p:cNvSpPr>
            <p:nvPr/>
          </p:nvSpPr>
          <p:spPr bwMode="auto">
            <a:xfrm flipV="1">
              <a:off x="3145" y="3530"/>
              <a:ext cx="1" cy="16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89" name="Line 313"/>
            <p:cNvSpPr>
              <a:spLocks noChangeShapeType="1"/>
            </p:cNvSpPr>
            <p:nvPr/>
          </p:nvSpPr>
          <p:spPr bwMode="auto">
            <a:xfrm flipV="1">
              <a:off x="3173" y="3512"/>
              <a:ext cx="1" cy="18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0" name="Line 314"/>
            <p:cNvSpPr>
              <a:spLocks noChangeShapeType="1"/>
            </p:cNvSpPr>
            <p:nvPr/>
          </p:nvSpPr>
          <p:spPr bwMode="auto">
            <a:xfrm flipV="1">
              <a:off x="3211" y="3643"/>
              <a:ext cx="1" cy="5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1" name="Line 315"/>
            <p:cNvSpPr>
              <a:spLocks noChangeShapeType="1"/>
            </p:cNvSpPr>
            <p:nvPr/>
          </p:nvSpPr>
          <p:spPr bwMode="auto">
            <a:xfrm flipV="1">
              <a:off x="3239" y="3268"/>
              <a:ext cx="1" cy="43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2" name="Line 316"/>
            <p:cNvSpPr>
              <a:spLocks noChangeShapeType="1"/>
            </p:cNvSpPr>
            <p:nvPr/>
          </p:nvSpPr>
          <p:spPr bwMode="auto">
            <a:xfrm flipV="1">
              <a:off x="3267" y="3549"/>
              <a:ext cx="1" cy="1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3" name="Line 317"/>
            <p:cNvSpPr>
              <a:spLocks noChangeShapeType="1"/>
            </p:cNvSpPr>
            <p:nvPr/>
          </p:nvSpPr>
          <p:spPr bwMode="auto">
            <a:xfrm flipV="1">
              <a:off x="3304" y="3624"/>
              <a:ext cx="1" cy="7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4" name="Line 318"/>
            <p:cNvSpPr>
              <a:spLocks noChangeShapeType="1"/>
            </p:cNvSpPr>
            <p:nvPr/>
          </p:nvSpPr>
          <p:spPr bwMode="auto">
            <a:xfrm flipV="1">
              <a:off x="3333" y="3437"/>
              <a:ext cx="1" cy="26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5" name="Line 319"/>
            <p:cNvSpPr>
              <a:spLocks noChangeShapeType="1"/>
            </p:cNvSpPr>
            <p:nvPr/>
          </p:nvSpPr>
          <p:spPr bwMode="auto">
            <a:xfrm flipV="1">
              <a:off x="3370" y="3418"/>
              <a:ext cx="1" cy="28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6" name="Line 320"/>
            <p:cNvSpPr>
              <a:spLocks noChangeShapeType="1"/>
            </p:cNvSpPr>
            <p:nvPr/>
          </p:nvSpPr>
          <p:spPr bwMode="auto">
            <a:xfrm flipV="1">
              <a:off x="3398" y="3652"/>
              <a:ext cx="1" cy="4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7" name="Line 321"/>
            <p:cNvSpPr>
              <a:spLocks noChangeShapeType="1"/>
            </p:cNvSpPr>
            <p:nvPr/>
          </p:nvSpPr>
          <p:spPr bwMode="auto">
            <a:xfrm flipV="1">
              <a:off x="3426" y="3624"/>
              <a:ext cx="1" cy="7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8" name="Line 322"/>
            <p:cNvSpPr>
              <a:spLocks noChangeShapeType="1"/>
            </p:cNvSpPr>
            <p:nvPr/>
          </p:nvSpPr>
          <p:spPr bwMode="auto">
            <a:xfrm flipV="1">
              <a:off x="3464" y="3455"/>
              <a:ext cx="1" cy="24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99" name="Line 323"/>
            <p:cNvSpPr>
              <a:spLocks noChangeShapeType="1"/>
            </p:cNvSpPr>
            <p:nvPr/>
          </p:nvSpPr>
          <p:spPr bwMode="auto">
            <a:xfrm flipV="1">
              <a:off x="3492" y="3249"/>
              <a:ext cx="1" cy="4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0" name="Line 324"/>
            <p:cNvSpPr>
              <a:spLocks noChangeShapeType="1"/>
            </p:cNvSpPr>
            <p:nvPr/>
          </p:nvSpPr>
          <p:spPr bwMode="auto">
            <a:xfrm flipV="1">
              <a:off x="3529" y="3334"/>
              <a:ext cx="1" cy="36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1" name="Line 325"/>
            <p:cNvSpPr>
              <a:spLocks noChangeShapeType="1"/>
            </p:cNvSpPr>
            <p:nvPr/>
          </p:nvSpPr>
          <p:spPr bwMode="auto">
            <a:xfrm flipV="1">
              <a:off x="3557" y="3662"/>
              <a:ext cx="1" cy="3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2" name="Line 326"/>
            <p:cNvSpPr>
              <a:spLocks noChangeShapeType="1"/>
            </p:cNvSpPr>
            <p:nvPr/>
          </p:nvSpPr>
          <p:spPr bwMode="auto">
            <a:xfrm flipV="1">
              <a:off x="3586" y="3530"/>
              <a:ext cx="1" cy="16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3" name="Line 327"/>
            <p:cNvSpPr>
              <a:spLocks noChangeShapeType="1"/>
            </p:cNvSpPr>
            <p:nvPr/>
          </p:nvSpPr>
          <p:spPr bwMode="auto">
            <a:xfrm flipV="1">
              <a:off x="3623" y="3493"/>
              <a:ext cx="1" cy="20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4" name="Line 328"/>
            <p:cNvSpPr>
              <a:spLocks noChangeShapeType="1"/>
            </p:cNvSpPr>
            <p:nvPr/>
          </p:nvSpPr>
          <p:spPr bwMode="auto">
            <a:xfrm flipV="1">
              <a:off x="3651" y="3605"/>
              <a:ext cx="1" cy="9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5" name="Line 329"/>
            <p:cNvSpPr>
              <a:spLocks noChangeShapeType="1"/>
            </p:cNvSpPr>
            <p:nvPr/>
          </p:nvSpPr>
          <p:spPr bwMode="auto">
            <a:xfrm flipV="1">
              <a:off x="3679" y="3390"/>
              <a:ext cx="1" cy="30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6" name="Line 330"/>
            <p:cNvSpPr>
              <a:spLocks noChangeShapeType="1"/>
            </p:cNvSpPr>
            <p:nvPr/>
          </p:nvSpPr>
          <p:spPr bwMode="auto">
            <a:xfrm flipV="1">
              <a:off x="3717" y="3521"/>
              <a:ext cx="1" cy="17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7" name="Line 331"/>
            <p:cNvSpPr>
              <a:spLocks noChangeShapeType="1"/>
            </p:cNvSpPr>
            <p:nvPr/>
          </p:nvSpPr>
          <p:spPr bwMode="auto">
            <a:xfrm flipV="1">
              <a:off x="3745" y="3455"/>
              <a:ext cx="1" cy="24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8" name="Line 332"/>
            <p:cNvSpPr>
              <a:spLocks noChangeShapeType="1"/>
            </p:cNvSpPr>
            <p:nvPr/>
          </p:nvSpPr>
          <p:spPr bwMode="auto">
            <a:xfrm flipV="1">
              <a:off x="3782" y="3493"/>
              <a:ext cx="1" cy="20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09" name="Line 333"/>
            <p:cNvSpPr>
              <a:spLocks noChangeShapeType="1"/>
            </p:cNvSpPr>
            <p:nvPr/>
          </p:nvSpPr>
          <p:spPr bwMode="auto">
            <a:xfrm flipV="1">
              <a:off x="3810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0" name="Line 334"/>
            <p:cNvSpPr>
              <a:spLocks noChangeShapeType="1"/>
            </p:cNvSpPr>
            <p:nvPr/>
          </p:nvSpPr>
          <p:spPr bwMode="auto">
            <a:xfrm flipV="1">
              <a:off x="3839" y="3493"/>
              <a:ext cx="1" cy="20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1" name="Line 335"/>
            <p:cNvSpPr>
              <a:spLocks noChangeShapeType="1"/>
            </p:cNvSpPr>
            <p:nvPr/>
          </p:nvSpPr>
          <p:spPr bwMode="auto">
            <a:xfrm flipV="1">
              <a:off x="3876" y="3643"/>
              <a:ext cx="1" cy="5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2" name="Line 336"/>
            <p:cNvSpPr>
              <a:spLocks noChangeShapeType="1"/>
            </p:cNvSpPr>
            <p:nvPr/>
          </p:nvSpPr>
          <p:spPr bwMode="auto">
            <a:xfrm flipV="1">
              <a:off x="3904" y="3493"/>
              <a:ext cx="1" cy="20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3" name="Line 337"/>
            <p:cNvSpPr>
              <a:spLocks noChangeShapeType="1"/>
            </p:cNvSpPr>
            <p:nvPr/>
          </p:nvSpPr>
          <p:spPr bwMode="auto">
            <a:xfrm flipV="1">
              <a:off x="3942" y="3559"/>
              <a:ext cx="1" cy="14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4" name="Line 338"/>
            <p:cNvSpPr>
              <a:spLocks noChangeShapeType="1"/>
            </p:cNvSpPr>
            <p:nvPr/>
          </p:nvSpPr>
          <p:spPr bwMode="auto">
            <a:xfrm flipV="1">
              <a:off x="3970" y="3615"/>
              <a:ext cx="1" cy="8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5" name="Line 339"/>
            <p:cNvSpPr>
              <a:spLocks noChangeShapeType="1"/>
            </p:cNvSpPr>
            <p:nvPr/>
          </p:nvSpPr>
          <p:spPr bwMode="auto">
            <a:xfrm flipV="1">
              <a:off x="3998" y="3634"/>
              <a:ext cx="1" cy="6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6" name="Line 340"/>
            <p:cNvSpPr>
              <a:spLocks noChangeShapeType="1"/>
            </p:cNvSpPr>
            <p:nvPr/>
          </p:nvSpPr>
          <p:spPr bwMode="auto">
            <a:xfrm flipV="1">
              <a:off x="4035" y="3371"/>
              <a:ext cx="1" cy="32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7" name="Line 341"/>
            <p:cNvSpPr>
              <a:spLocks noChangeShapeType="1"/>
            </p:cNvSpPr>
            <p:nvPr/>
          </p:nvSpPr>
          <p:spPr bwMode="auto">
            <a:xfrm flipV="1">
              <a:off x="4064" y="3549"/>
              <a:ext cx="1" cy="1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8" name="Line 342"/>
            <p:cNvSpPr>
              <a:spLocks noChangeShapeType="1"/>
            </p:cNvSpPr>
            <p:nvPr/>
          </p:nvSpPr>
          <p:spPr bwMode="auto">
            <a:xfrm flipV="1">
              <a:off x="4101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19" name="Line 343"/>
            <p:cNvSpPr>
              <a:spLocks noChangeShapeType="1"/>
            </p:cNvSpPr>
            <p:nvPr/>
          </p:nvSpPr>
          <p:spPr bwMode="auto">
            <a:xfrm flipV="1">
              <a:off x="4129" y="3549"/>
              <a:ext cx="1" cy="1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0" name="Line 344"/>
            <p:cNvSpPr>
              <a:spLocks noChangeShapeType="1"/>
            </p:cNvSpPr>
            <p:nvPr/>
          </p:nvSpPr>
          <p:spPr bwMode="auto">
            <a:xfrm flipV="1">
              <a:off x="4157" y="3596"/>
              <a:ext cx="1" cy="1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1" name="Line 345"/>
            <p:cNvSpPr>
              <a:spLocks noChangeShapeType="1"/>
            </p:cNvSpPr>
            <p:nvPr/>
          </p:nvSpPr>
          <p:spPr bwMode="auto">
            <a:xfrm flipV="1">
              <a:off x="4195" y="3549"/>
              <a:ext cx="1" cy="15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2" name="Line 346"/>
            <p:cNvSpPr>
              <a:spLocks noChangeShapeType="1"/>
            </p:cNvSpPr>
            <p:nvPr/>
          </p:nvSpPr>
          <p:spPr bwMode="auto">
            <a:xfrm flipV="1">
              <a:off x="4223" y="3334"/>
              <a:ext cx="1" cy="36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3" name="Line 347"/>
            <p:cNvSpPr>
              <a:spLocks noChangeShapeType="1"/>
            </p:cNvSpPr>
            <p:nvPr/>
          </p:nvSpPr>
          <p:spPr bwMode="auto">
            <a:xfrm flipV="1">
              <a:off x="4260" y="3605"/>
              <a:ext cx="1" cy="9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4" name="Line 348"/>
            <p:cNvSpPr>
              <a:spLocks noChangeShapeType="1"/>
            </p:cNvSpPr>
            <p:nvPr/>
          </p:nvSpPr>
          <p:spPr bwMode="auto">
            <a:xfrm flipV="1">
              <a:off x="4288" y="3427"/>
              <a:ext cx="1" cy="27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5" name="Line 349"/>
            <p:cNvSpPr>
              <a:spLocks noChangeShapeType="1"/>
            </p:cNvSpPr>
            <p:nvPr/>
          </p:nvSpPr>
          <p:spPr bwMode="auto">
            <a:xfrm flipV="1">
              <a:off x="4317" y="3418"/>
              <a:ext cx="1" cy="281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6" name="Line 350"/>
            <p:cNvSpPr>
              <a:spLocks noChangeShapeType="1"/>
            </p:cNvSpPr>
            <p:nvPr/>
          </p:nvSpPr>
          <p:spPr bwMode="auto">
            <a:xfrm flipV="1">
              <a:off x="4354" y="3559"/>
              <a:ext cx="1" cy="14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7" name="Line 351"/>
            <p:cNvSpPr>
              <a:spLocks noChangeShapeType="1"/>
            </p:cNvSpPr>
            <p:nvPr/>
          </p:nvSpPr>
          <p:spPr bwMode="auto">
            <a:xfrm flipV="1">
              <a:off x="4382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8" name="Line 352"/>
            <p:cNvSpPr>
              <a:spLocks noChangeShapeType="1"/>
            </p:cNvSpPr>
            <p:nvPr/>
          </p:nvSpPr>
          <p:spPr bwMode="auto">
            <a:xfrm flipV="1">
              <a:off x="4410" y="3371"/>
              <a:ext cx="1" cy="32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29" name="Line 353"/>
            <p:cNvSpPr>
              <a:spLocks noChangeShapeType="1"/>
            </p:cNvSpPr>
            <p:nvPr/>
          </p:nvSpPr>
          <p:spPr bwMode="auto">
            <a:xfrm flipV="1">
              <a:off x="4448" y="3587"/>
              <a:ext cx="1" cy="11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0" name="Line 354"/>
            <p:cNvSpPr>
              <a:spLocks noChangeShapeType="1"/>
            </p:cNvSpPr>
            <p:nvPr/>
          </p:nvSpPr>
          <p:spPr bwMode="auto">
            <a:xfrm flipV="1">
              <a:off x="4476" y="3352"/>
              <a:ext cx="1" cy="34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1" name="Line 355"/>
            <p:cNvSpPr>
              <a:spLocks noChangeShapeType="1"/>
            </p:cNvSpPr>
            <p:nvPr/>
          </p:nvSpPr>
          <p:spPr bwMode="auto">
            <a:xfrm flipV="1">
              <a:off x="4513" y="3615"/>
              <a:ext cx="1" cy="8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2" name="Line 356"/>
            <p:cNvSpPr>
              <a:spLocks noChangeShapeType="1"/>
            </p:cNvSpPr>
            <p:nvPr/>
          </p:nvSpPr>
          <p:spPr bwMode="auto">
            <a:xfrm flipV="1">
              <a:off x="4541" y="3559"/>
              <a:ext cx="1" cy="140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3" name="Line 357"/>
            <p:cNvSpPr>
              <a:spLocks noChangeShapeType="1"/>
            </p:cNvSpPr>
            <p:nvPr/>
          </p:nvSpPr>
          <p:spPr bwMode="auto">
            <a:xfrm flipV="1">
              <a:off x="4570" y="3455"/>
              <a:ext cx="1" cy="24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4" name="Line 358"/>
            <p:cNvSpPr>
              <a:spLocks noChangeShapeType="1"/>
            </p:cNvSpPr>
            <p:nvPr/>
          </p:nvSpPr>
          <p:spPr bwMode="auto">
            <a:xfrm flipV="1">
              <a:off x="4607" y="3437"/>
              <a:ext cx="1" cy="26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5" name="Line 359"/>
            <p:cNvSpPr>
              <a:spLocks noChangeShapeType="1"/>
            </p:cNvSpPr>
            <p:nvPr/>
          </p:nvSpPr>
          <p:spPr bwMode="auto">
            <a:xfrm flipV="1">
              <a:off x="4635" y="3493"/>
              <a:ext cx="1" cy="20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6" name="Line 360"/>
            <p:cNvSpPr>
              <a:spLocks noChangeShapeType="1"/>
            </p:cNvSpPr>
            <p:nvPr/>
          </p:nvSpPr>
          <p:spPr bwMode="auto">
            <a:xfrm flipV="1">
              <a:off x="4673" y="3671"/>
              <a:ext cx="1" cy="28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7" name="Line 361"/>
            <p:cNvSpPr>
              <a:spLocks noChangeShapeType="1"/>
            </p:cNvSpPr>
            <p:nvPr/>
          </p:nvSpPr>
          <p:spPr bwMode="auto">
            <a:xfrm flipV="1">
              <a:off x="4701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8" name="Line 362"/>
            <p:cNvSpPr>
              <a:spLocks noChangeShapeType="1"/>
            </p:cNvSpPr>
            <p:nvPr/>
          </p:nvSpPr>
          <p:spPr bwMode="auto">
            <a:xfrm flipV="1">
              <a:off x="4729" y="3474"/>
              <a:ext cx="1" cy="225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39" name="Line 363"/>
            <p:cNvSpPr>
              <a:spLocks noChangeShapeType="1"/>
            </p:cNvSpPr>
            <p:nvPr/>
          </p:nvSpPr>
          <p:spPr bwMode="auto">
            <a:xfrm flipV="1">
              <a:off x="4766" y="3596"/>
              <a:ext cx="1" cy="103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0" name="Line 364"/>
            <p:cNvSpPr>
              <a:spLocks noChangeShapeType="1"/>
            </p:cNvSpPr>
            <p:nvPr/>
          </p:nvSpPr>
          <p:spPr bwMode="auto">
            <a:xfrm flipV="1">
              <a:off x="4794" y="3512"/>
              <a:ext cx="1" cy="18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1" name="Line 365"/>
            <p:cNvSpPr>
              <a:spLocks noChangeShapeType="1"/>
            </p:cNvSpPr>
            <p:nvPr/>
          </p:nvSpPr>
          <p:spPr bwMode="auto">
            <a:xfrm flipV="1">
              <a:off x="4832" y="3502"/>
              <a:ext cx="1" cy="197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2" name="Line 366"/>
            <p:cNvSpPr>
              <a:spLocks noChangeShapeType="1"/>
            </p:cNvSpPr>
            <p:nvPr/>
          </p:nvSpPr>
          <p:spPr bwMode="auto">
            <a:xfrm flipV="1">
              <a:off x="4860" y="3643"/>
              <a:ext cx="1" cy="56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3" name="Line 367"/>
            <p:cNvSpPr>
              <a:spLocks noChangeShapeType="1"/>
            </p:cNvSpPr>
            <p:nvPr/>
          </p:nvSpPr>
          <p:spPr bwMode="auto">
            <a:xfrm flipV="1">
              <a:off x="4888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4" name="Line 368"/>
            <p:cNvSpPr>
              <a:spLocks noChangeShapeType="1"/>
            </p:cNvSpPr>
            <p:nvPr/>
          </p:nvSpPr>
          <p:spPr bwMode="auto">
            <a:xfrm flipV="1">
              <a:off x="4926" y="3427"/>
              <a:ext cx="1" cy="272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5" name="Line 369"/>
            <p:cNvSpPr>
              <a:spLocks noChangeShapeType="1"/>
            </p:cNvSpPr>
            <p:nvPr/>
          </p:nvSpPr>
          <p:spPr bwMode="auto">
            <a:xfrm flipV="1">
              <a:off x="4954" y="3540"/>
              <a:ext cx="1" cy="159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6" name="Line 370"/>
            <p:cNvSpPr>
              <a:spLocks noChangeShapeType="1"/>
            </p:cNvSpPr>
            <p:nvPr/>
          </p:nvSpPr>
          <p:spPr bwMode="auto">
            <a:xfrm flipV="1">
              <a:off x="4991" y="3605"/>
              <a:ext cx="1" cy="94"/>
            </a:xfrm>
            <a:prstGeom prst="line">
              <a:avLst/>
            </a:prstGeom>
            <a:noFill/>
            <a:ln w="1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7" name="Line 371"/>
            <p:cNvSpPr>
              <a:spLocks noChangeShapeType="1"/>
            </p:cNvSpPr>
            <p:nvPr/>
          </p:nvSpPr>
          <p:spPr bwMode="auto">
            <a:xfrm>
              <a:off x="924" y="3699"/>
              <a:ext cx="40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48" name="Rectangle 372"/>
            <p:cNvSpPr>
              <a:spLocks noChangeArrowheads="1"/>
            </p:cNvSpPr>
            <p:nvPr/>
          </p:nvSpPr>
          <p:spPr bwMode="auto">
            <a:xfrm>
              <a:off x="2283" y="2348"/>
              <a:ext cx="143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amplitude spectrum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349" name="Rectangle 373"/>
            <p:cNvSpPr>
              <a:spLocks noChangeArrowheads="1"/>
            </p:cNvSpPr>
            <p:nvPr/>
          </p:nvSpPr>
          <p:spPr bwMode="auto">
            <a:xfrm>
              <a:off x="5081" y="3593"/>
              <a:ext cx="150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k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76" name="Date Placeholder 37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Fourier Series is only one of a set of representations (transforms) you will study later:</a:t>
            </a:r>
          </a:p>
          <a:p>
            <a:pPr lvl="1"/>
            <a:r>
              <a:rPr lang="en-US" dirty="0" smtClean="0"/>
              <a:t>Fourier Transform</a:t>
            </a:r>
          </a:p>
          <a:p>
            <a:pPr lvl="1"/>
            <a:r>
              <a:rPr lang="en-US" dirty="0" smtClean="0"/>
              <a:t>Laplace Transform</a:t>
            </a:r>
          </a:p>
          <a:p>
            <a:pPr lvl="1"/>
            <a:r>
              <a:rPr lang="en-US" dirty="0" smtClean="0"/>
              <a:t>Z Transform</a:t>
            </a:r>
          </a:p>
          <a:p>
            <a:r>
              <a:rPr lang="en-US" dirty="0" smtClean="0"/>
              <a:t>Transforms are merely a different way of expressing the same data.  No information is lost or gained when taking a transform.</a:t>
            </a:r>
          </a:p>
          <a:p>
            <a:pPr lvl="1"/>
            <a:r>
              <a:rPr lang="en-US" dirty="0" smtClean="0"/>
              <a:t>Loose analogy: transform ~ translation</a:t>
            </a:r>
          </a:p>
          <a:p>
            <a:r>
              <a:rPr lang="en-US" dirty="0" smtClean="0"/>
              <a:t>We use transforms because</a:t>
            </a:r>
          </a:p>
          <a:p>
            <a:pPr lvl="1"/>
            <a:r>
              <a:rPr lang="en-US" dirty="0" smtClean="0"/>
              <a:t>It gives us a different way of viewing or understanding the signal.</a:t>
            </a:r>
          </a:p>
          <a:p>
            <a:pPr lvl="1"/>
            <a:r>
              <a:rPr lang="en-US" dirty="0" smtClean="0"/>
              <a:t>Some operations on signals are easier to understand/analyze after taking the transform.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signal can be expressed as the sum of cosines with different frequencies.</a:t>
            </a:r>
          </a:p>
          <a:p>
            <a:r>
              <a:rPr lang="en-US" dirty="0" smtClean="0"/>
              <a:t>Cosines in discrete time use normalized frequency, which has units of cycles/sample</a:t>
            </a:r>
          </a:p>
          <a:p>
            <a:r>
              <a:rPr lang="en-US" dirty="0" smtClean="0"/>
              <a:t>The amplitude spectrum</a:t>
            </a:r>
          </a:p>
          <a:p>
            <a:pPr lvl="1"/>
            <a:r>
              <a:rPr lang="en-US" dirty="0" smtClean="0"/>
              <a:t>Is the weightings (sizes) of the different frequency components,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, plotted as a function of k</a:t>
            </a:r>
          </a:p>
          <a:p>
            <a:pPr lvl="1"/>
            <a:r>
              <a:rPr lang="en-US" dirty="0" smtClean="0"/>
              <a:t>Tells us important information about what the signal looks like.</a:t>
            </a:r>
          </a:p>
          <a:p>
            <a:pPr lvl="1"/>
            <a:r>
              <a:rPr lang="en-US" dirty="0" smtClean="0"/>
              <a:t>Frequency components with the largest amplitudes are the “most important”</a:t>
            </a:r>
          </a:p>
          <a:p>
            <a:r>
              <a:rPr lang="en-US" dirty="0" smtClean="0"/>
              <a:t>Knowledge of both the amplitude and phase spectrum is equivalent to knowledge of the signal.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Discrete Fourier Transform (DFT)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DFT takes a waveform x(n) and returns a set of N complex valued coefficients, called </a:t>
            </a:r>
            <a:r>
              <a:rPr lang="en-US" sz="2000" u="sng" dirty="0" smtClean="0"/>
              <a:t>Fourier coefficients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The Fourier coefficients are denoted by </a:t>
            </a:r>
            <a:r>
              <a:rPr lang="en-US" sz="1600" dirty="0" err="1" smtClean="0"/>
              <a:t>X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 for k=0,1…(N-1)</a:t>
            </a:r>
          </a:p>
          <a:p>
            <a:pPr lvl="1"/>
            <a:r>
              <a:rPr lang="en-US" sz="1600" dirty="0" smtClean="0"/>
              <a:t>The formula (not important for this course) is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For this course, we use MATLAB’s “</a:t>
            </a:r>
            <a:r>
              <a:rPr lang="en-US" sz="1600" dirty="0" err="1" smtClean="0"/>
              <a:t>fft</a:t>
            </a:r>
            <a:r>
              <a:rPr lang="en-US" sz="1600" dirty="0" smtClean="0"/>
              <a:t>” function to compute the Fourier coefficients.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From the first N/2+1 Fourier coefficients, we can compute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itchFamily="18" charset="2"/>
                <a:sym typeface="Symbol"/>
              </a:rPr>
              <a:t>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 for k=0,1,…(N/2)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905000" y="2246148"/>
          <a:ext cx="4495800" cy="649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1" name="Equation" r:id="rId3" imgW="2641320" imgH="380880" progId="Equation.DSMT4">
                  <p:embed/>
                </p:oleObj>
              </mc:Choice>
              <mc:Fallback>
                <p:oleObj name="Equation" r:id="rId3" imgW="264132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46148"/>
                        <a:ext cx="4495800" cy="6494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1626267" y="5264252"/>
          <a:ext cx="30067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2" name="Equation" r:id="rId5" imgW="1600200" imgH="469800" progId="Equation.DSMT4">
                  <p:embed/>
                </p:oleObj>
              </mc:Choice>
              <mc:Fallback>
                <p:oleObj name="Equation" r:id="rId5" imgW="1600200" imgH="469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6267" y="5264252"/>
                        <a:ext cx="300672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5483942" y="5523271"/>
          <a:ext cx="109696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3" name="Equation" r:id="rId7" imgW="583920" imgH="215640" progId="Equation.DSMT4">
                  <p:embed/>
                </p:oleObj>
              </mc:Choice>
              <mc:Fallback>
                <p:oleObj name="Equation" r:id="rId7" imgW="58392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942" y="5523271"/>
                        <a:ext cx="1096963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39920" y="2814935"/>
            <a:ext cx="3797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This is the complex exponential</a:t>
            </a:r>
          </a:p>
          <a:p>
            <a:r>
              <a:rPr lang="en-US" sz="1200" b="1" dirty="0" smtClean="0"/>
              <a:t>For more details wait until you take </a:t>
            </a:r>
            <a:r>
              <a:rPr lang="en-US" sz="1200" b="1" dirty="0" smtClean="0"/>
              <a:t>ELEC2100</a:t>
            </a:r>
            <a:endParaRPr lang="en-US" sz="1200" b="1" dirty="0"/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3467100" y="2476500"/>
            <a:ext cx="76200" cy="45720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charset="0"/>
              <a:ea typeface="Arial" charset="0"/>
              <a:cs typeface="Arial" charset="0"/>
            </a:endParaRPr>
          </a:p>
        </p:txBody>
      </p:sp>
      <p:cxnSp>
        <p:nvCxnSpPr>
          <p:cNvPr id="13" name="Straight Arrow Connector 12"/>
          <p:cNvCxnSpPr>
            <a:stCxn id="10" idx="1"/>
            <a:endCxn id="11" idx="1"/>
          </p:cNvCxnSpPr>
          <p:nvPr/>
        </p:nvCxnSpPr>
        <p:spPr bwMode="auto">
          <a:xfrm flipH="1" flipV="1">
            <a:off x="3505200" y="2743200"/>
            <a:ext cx="734720" cy="30256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r>
              <a:rPr lang="en-US" dirty="0" smtClean="0"/>
              <a:t>Define</a:t>
            </a:r>
          </a:p>
          <a:p>
            <a:r>
              <a:rPr lang="en-US" dirty="0" smtClean="0"/>
              <a:t>A complex number is given by z = </a:t>
            </a:r>
            <a:r>
              <a:rPr lang="en-US" dirty="0" err="1" smtClean="0"/>
              <a:t>a+jb</a:t>
            </a:r>
            <a:r>
              <a:rPr lang="en-US" dirty="0" smtClean="0"/>
              <a:t>, where</a:t>
            </a:r>
          </a:p>
          <a:p>
            <a:pPr lvl="1"/>
            <a:r>
              <a:rPr lang="en-US" dirty="0" smtClean="0"/>
              <a:t>a is the “real” part = Re{z}</a:t>
            </a:r>
          </a:p>
          <a:p>
            <a:pPr lvl="1"/>
            <a:r>
              <a:rPr lang="en-US" dirty="0" smtClean="0"/>
              <a:t>b is the “imaginary” part = </a:t>
            </a:r>
            <a:r>
              <a:rPr lang="en-US" dirty="0" err="1" smtClean="0"/>
              <a:t>Im</a:t>
            </a:r>
            <a:r>
              <a:rPr lang="en-US" dirty="0" smtClean="0"/>
              <a:t>{z}</a:t>
            </a:r>
          </a:p>
          <a:p>
            <a:r>
              <a:rPr lang="en-US" sz="2000" dirty="0" smtClean="0"/>
              <a:t>Since a complex number has two parts, we can represent it as a point on a 2D plane (the complex plane)</a:t>
            </a:r>
          </a:p>
          <a:p>
            <a:r>
              <a:rPr lang="en-US" sz="2000" dirty="0" smtClean="0"/>
              <a:t>By analogy with polar coordinates, we can define the magnitude and phase.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08550" name="Object 6"/>
          <p:cNvGraphicFramePr>
            <a:graphicFrameLocks noChangeAspect="1"/>
          </p:cNvGraphicFramePr>
          <p:nvPr/>
        </p:nvGraphicFramePr>
        <p:xfrm>
          <a:off x="1524000" y="4038600"/>
          <a:ext cx="2447925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9" name="Equation" r:id="rId3" imgW="1168200" imgH="838080" progId="Equation.DSMT4">
                  <p:embed/>
                </p:oleObj>
              </mc:Choice>
              <mc:Fallback>
                <p:oleObj name="Equation" r:id="rId3" imgW="1168200" imgH="838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038600"/>
                        <a:ext cx="2447925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1903413" y="862013"/>
          <a:ext cx="12319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0" name="Equation" r:id="rId5" imgW="520560" imgH="241200" progId="Equation.DSMT4">
                  <p:embed/>
                </p:oleObj>
              </mc:Choice>
              <mc:Fallback>
                <p:oleObj name="Equation" r:id="rId5" imgW="52056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3413" y="862013"/>
                        <a:ext cx="123190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28"/>
          <p:cNvGrpSpPr>
            <a:grpSpLocks noChangeAspect="1"/>
          </p:cNvGrpSpPr>
          <p:nvPr/>
        </p:nvGrpSpPr>
        <p:grpSpPr>
          <a:xfrm>
            <a:off x="4648200" y="3657600"/>
            <a:ext cx="3808188" cy="3048000"/>
            <a:chOff x="5334000" y="2438400"/>
            <a:chExt cx="3317586" cy="2655332"/>
          </a:xfrm>
        </p:grpSpPr>
        <p:cxnSp>
          <p:nvCxnSpPr>
            <p:cNvPr id="16" name="Straight Connector 15"/>
            <p:cNvCxnSpPr/>
            <p:nvPr/>
          </p:nvCxnSpPr>
          <p:spPr bwMode="auto">
            <a:xfrm rot="5400000">
              <a:off x="6477794" y="3886200"/>
              <a:ext cx="1370806" cy="79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10800000">
              <a:off x="5867400" y="3200400"/>
              <a:ext cx="1295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5334000" y="4570412"/>
              <a:ext cx="2743200" cy="158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rot="5400000" flipH="1" flipV="1">
              <a:off x="4610894" y="3771106"/>
              <a:ext cx="2514600" cy="158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 flipH="1" flipV="1">
              <a:off x="5829300" y="3238500"/>
              <a:ext cx="1371600" cy="1295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>
              <a:off x="7086600" y="31242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10400" y="45074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62600" y="2983468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6308834" y="4112172"/>
              <a:ext cx="241738" cy="441435"/>
            </a:xfrm>
            <a:custGeom>
              <a:avLst/>
              <a:gdLst>
                <a:gd name="connsiteX0" fmla="*/ 241738 w 241738"/>
                <a:gd name="connsiteY0" fmla="*/ 441435 h 441435"/>
                <a:gd name="connsiteX1" fmla="*/ 199697 w 241738"/>
                <a:gd name="connsiteY1" fmla="*/ 189187 h 441435"/>
                <a:gd name="connsiteX2" fmla="*/ 0 w 241738"/>
                <a:gd name="connsiteY2" fmla="*/ 0 h 441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38" h="441435">
                  <a:moveTo>
                    <a:pt x="241738" y="441435"/>
                  </a:moveTo>
                  <a:cubicBezTo>
                    <a:pt x="240862" y="352097"/>
                    <a:pt x="239987" y="262759"/>
                    <a:pt x="199697" y="189187"/>
                  </a:cubicBezTo>
                  <a:cubicBezTo>
                    <a:pt x="159407" y="115615"/>
                    <a:pt x="79703" y="57807"/>
                    <a:pt x="0" y="0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/>
          </p:nvGraphicFramePr>
          <p:xfrm>
            <a:off x="7238570" y="2895181"/>
            <a:ext cx="1413016" cy="399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61" name="Equation" r:id="rId7" imgW="672840" imgH="190440" progId="Equation.DSMT4">
                    <p:embed/>
                  </p:oleObj>
                </mc:Choice>
                <mc:Fallback>
                  <p:oleObj name="Equation" r:id="rId7" imgW="672840" imgH="19044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8570" y="2895181"/>
                          <a:ext cx="1413016" cy="3998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79" name="Object 3"/>
            <p:cNvGraphicFramePr>
              <a:graphicFrameLocks noChangeAspect="1"/>
            </p:cNvGraphicFramePr>
            <p:nvPr/>
          </p:nvGraphicFramePr>
          <p:xfrm>
            <a:off x="6172200" y="3505200"/>
            <a:ext cx="346075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62" name="Equation" r:id="rId9" imgW="164880" imgH="190440" progId="Equation.DSMT4">
                    <p:embed/>
                  </p:oleObj>
                </mc:Choice>
                <mc:Fallback>
                  <p:oleObj name="Equation" r:id="rId9" imgW="164880" imgH="19044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3505200"/>
                          <a:ext cx="346075" cy="400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0" name="Object 4"/>
            <p:cNvGraphicFramePr>
              <a:graphicFrameLocks noChangeAspect="1"/>
            </p:cNvGraphicFramePr>
            <p:nvPr/>
          </p:nvGraphicFramePr>
          <p:xfrm>
            <a:off x="6500813" y="4078288"/>
            <a:ext cx="452437" cy="319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63" name="Equation" r:id="rId11" imgW="215640" imgH="152280" progId="Equation.DSMT4">
                    <p:embed/>
                  </p:oleObj>
                </mc:Choice>
                <mc:Fallback>
                  <p:oleObj name="Equation" r:id="rId11" imgW="215640" imgH="1522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0813" y="4078288"/>
                          <a:ext cx="452437" cy="319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6019800" y="2438400"/>
              <a:ext cx="7136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Im</a:t>
              </a:r>
              <a:r>
                <a:rPr lang="en-US" b="1" dirty="0" smtClean="0"/>
                <a:t> z</a:t>
              </a:r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96200" y="4724400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 z</a:t>
              </a:r>
              <a:endParaRPr lang="en-US" b="1" dirty="0"/>
            </a:p>
          </p:txBody>
        </p:sp>
      </p:grp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Music is a combination of sounds with different frequencies: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 this lecture, we see that this is true of any waveform</a:t>
            </a:r>
            <a:endParaRPr lang="en-US" sz="2000" dirty="0"/>
          </a:p>
        </p:txBody>
      </p:sp>
      <p:pic>
        <p:nvPicPr>
          <p:cNvPr id="43209" name="Picture 201" descr="http://www.piano-keyboard-guide.com/images/88-key-piano-keyboard-layou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-1600641" y="3081724"/>
            <a:ext cx="4600043" cy="122177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Music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214" name="Group 213"/>
          <p:cNvGrpSpPr/>
          <p:nvPr/>
        </p:nvGrpSpPr>
        <p:grpSpPr>
          <a:xfrm>
            <a:off x="2037122" y="1505572"/>
            <a:ext cx="4400550" cy="4420060"/>
            <a:chOff x="1616792" y="1490824"/>
            <a:chExt cx="4400550" cy="4420060"/>
          </a:xfrm>
        </p:grpSpPr>
        <p:grpSp>
          <p:nvGrpSpPr>
            <p:cNvPr id="204" name="Group 203"/>
            <p:cNvGrpSpPr/>
            <p:nvPr/>
          </p:nvGrpSpPr>
          <p:grpSpPr>
            <a:xfrm>
              <a:off x="1616792" y="1490824"/>
              <a:ext cx="4400550" cy="914400"/>
              <a:chOff x="2457450" y="1638300"/>
              <a:chExt cx="4400550" cy="914400"/>
            </a:xfrm>
          </p:grpSpPr>
          <p:sp>
            <p:nvSpPr>
              <p:cNvPr id="43015" name="Rectangle 7"/>
              <p:cNvSpPr>
                <a:spLocks noChangeArrowheads="1"/>
              </p:cNvSpPr>
              <p:nvPr/>
            </p:nvSpPr>
            <p:spPr bwMode="auto">
              <a:xfrm>
                <a:off x="2600325" y="1857375"/>
                <a:ext cx="4133850" cy="4953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16" name="Rectangle 8"/>
              <p:cNvSpPr>
                <a:spLocks noChangeArrowheads="1"/>
              </p:cNvSpPr>
              <p:nvPr/>
            </p:nvSpPr>
            <p:spPr bwMode="auto">
              <a:xfrm>
                <a:off x="2600325" y="1857375"/>
                <a:ext cx="4133850" cy="4953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17" name="Line 9"/>
              <p:cNvSpPr>
                <a:spLocks noChangeShapeType="1"/>
              </p:cNvSpPr>
              <p:nvPr/>
            </p:nvSpPr>
            <p:spPr bwMode="auto">
              <a:xfrm>
                <a:off x="2600325" y="18573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18" name="Line 10"/>
              <p:cNvSpPr>
                <a:spLocks noChangeShapeType="1"/>
              </p:cNvSpPr>
              <p:nvPr/>
            </p:nvSpPr>
            <p:spPr bwMode="auto">
              <a:xfrm>
                <a:off x="2600325" y="23526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19" name="Line 11"/>
              <p:cNvSpPr>
                <a:spLocks noChangeShapeType="1"/>
              </p:cNvSpPr>
              <p:nvPr/>
            </p:nvSpPr>
            <p:spPr bwMode="auto">
              <a:xfrm flipV="1">
                <a:off x="6734175" y="18573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0" name="Line 12"/>
              <p:cNvSpPr>
                <a:spLocks noChangeShapeType="1"/>
              </p:cNvSpPr>
              <p:nvPr/>
            </p:nvSpPr>
            <p:spPr bwMode="auto">
              <a:xfrm flipV="1">
                <a:off x="2600325" y="18573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1" name="Line 13"/>
              <p:cNvSpPr>
                <a:spLocks noChangeShapeType="1"/>
              </p:cNvSpPr>
              <p:nvPr/>
            </p:nvSpPr>
            <p:spPr bwMode="auto">
              <a:xfrm>
                <a:off x="2600325" y="23526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2" name="Line 14"/>
              <p:cNvSpPr>
                <a:spLocks noChangeShapeType="1"/>
              </p:cNvSpPr>
              <p:nvPr/>
            </p:nvSpPr>
            <p:spPr bwMode="auto">
              <a:xfrm flipV="1">
                <a:off x="2600325" y="18573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3" name="Line 15"/>
              <p:cNvSpPr>
                <a:spLocks noChangeShapeType="1"/>
              </p:cNvSpPr>
              <p:nvPr/>
            </p:nvSpPr>
            <p:spPr bwMode="auto">
              <a:xfrm flipV="1">
                <a:off x="2600325" y="23050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4" name="Line 16"/>
              <p:cNvSpPr>
                <a:spLocks noChangeShapeType="1"/>
              </p:cNvSpPr>
              <p:nvPr/>
            </p:nvSpPr>
            <p:spPr bwMode="auto">
              <a:xfrm>
                <a:off x="2600325" y="18573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5" name="Rectangle 17"/>
              <p:cNvSpPr>
                <a:spLocks noChangeArrowheads="1"/>
              </p:cNvSpPr>
              <p:nvPr/>
            </p:nvSpPr>
            <p:spPr bwMode="auto">
              <a:xfrm>
                <a:off x="2571750" y="23812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26" name="Line 18"/>
              <p:cNvSpPr>
                <a:spLocks noChangeShapeType="1"/>
              </p:cNvSpPr>
              <p:nvPr/>
            </p:nvSpPr>
            <p:spPr bwMode="auto">
              <a:xfrm flipV="1">
                <a:off x="3286125" y="23050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7" name="Line 19"/>
              <p:cNvSpPr>
                <a:spLocks noChangeShapeType="1"/>
              </p:cNvSpPr>
              <p:nvPr/>
            </p:nvSpPr>
            <p:spPr bwMode="auto">
              <a:xfrm>
                <a:off x="3286125" y="18573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8" name="Rectangle 20"/>
              <p:cNvSpPr>
                <a:spLocks noChangeArrowheads="1"/>
              </p:cNvSpPr>
              <p:nvPr/>
            </p:nvSpPr>
            <p:spPr bwMode="auto">
              <a:xfrm>
                <a:off x="3257550" y="23812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29" name="Line 21"/>
              <p:cNvSpPr>
                <a:spLocks noChangeShapeType="1"/>
              </p:cNvSpPr>
              <p:nvPr/>
            </p:nvSpPr>
            <p:spPr bwMode="auto">
              <a:xfrm flipV="1">
                <a:off x="3971925" y="23050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0" name="Line 22"/>
              <p:cNvSpPr>
                <a:spLocks noChangeShapeType="1"/>
              </p:cNvSpPr>
              <p:nvPr/>
            </p:nvSpPr>
            <p:spPr bwMode="auto">
              <a:xfrm>
                <a:off x="3971925" y="18573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1" name="Rectangle 23"/>
              <p:cNvSpPr>
                <a:spLocks noChangeArrowheads="1"/>
              </p:cNvSpPr>
              <p:nvPr/>
            </p:nvSpPr>
            <p:spPr bwMode="auto">
              <a:xfrm>
                <a:off x="3905250" y="23812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32" name="Line 24"/>
              <p:cNvSpPr>
                <a:spLocks noChangeShapeType="1"/>
              </p:cNvSpPr>
              <p:nvPr/>
            </p:nvSpPr>
            <p:spPr bwMode="auto">
              <a:xfrm flipV="1">
                <a:off x="4667250" y="23050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3" name="Line 25"/>
              <p:cNvSpPr>
                <a:spLocks noChangeShapeType="1"/>
              </p:cNvSpPr>
              <p:nvPr/>
            </p:nvSpPr>
            <p:spPr bwMode="auto">
              <a:xfrm>
                <a:off x="4667250" y="18573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4" name="Rectangle 26"/>
              <p:cNvSpPr>
                <a:spLocks noChangeArrowheads="1"/>
              </p:cNvSpPr>
              <p:nvPr/>
            </p:nvSpPr>
            <p:spPr bwMode="auto">
              <a:xfrm>
                <a:off x="4600575" y="23812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35" name="Line 27"/>
              <p:cNvSpPr>
                <a:spLocks noChangeShapeType="1"/>
              </p:cNvSpPr>
              <p:nvPr/>
            </p:nvSpPr>
            <p:spPr bwMode="auto">
              <a:xfrm flipV="1">
                <a:off x="5353050" y="23050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6" name="Line 28"/>
              <p:cNvSpPr>
                <a:spLocks noChangeShapeType="1"/>
              </p:cNvSpPr>
              <p:nvPr/>
            </p:nvSpPr>
            <p:spPr bwMode="auto">
              <a:xfrm>
                <a:off x="5353050" y="18573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7" name="Rectangle 29"/>
              <p:cNvSpPr>
                <a:spLocks noChangeArrowheads="1"/>
              </p:cNvSpPr>
              <p:nvPr/>
            </p:nvSpPr>
            <p:spPr bwMode="auto">
              <a:xfrm>
                <a:off x="5286375" y="23812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38" name="Line 30"/>
              <p:cNvSpPr>
                <a:spLocks noChangeShapeType="1"/>
              </p:cNvSpPr>
              <p:nvPr/>
            </p:nvSpPr>
            <p:spPr bwMode="auto">
              <a:xfrm flipV="1">
                <a:off x="6038850" y="23050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39" name="Line 31"/>
              <p:cNvSpPr>
                <a:spLocks noChangeShapeType="1"/>
              </p:cNvSpPr>
              <p:nvPr/>
            </p:nvSpPr>
            <p:spPr bwMode="auto">
              <a:xfrm>
                <a:off x="6038850" y="18573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0" name="Rectangle 32"/>
              <p:cNvSpPr>
                <a:spLocks noChangeArrowheads="1"/>
              </p:cNvSpPr>
              <p:nvPr/>
            </p:nvSpPr>
            <p:spPr bwMode="auto">
              <a:xfrm>
                <a:off x="5972175" y="23812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1" name="Line 33"/>
              <p:cNvSpPr>
                <a:spLocks noChangeShapeType="1"/>
              </p:cNvSpPr>
              <p:nvPr/>
            </p:nvSpPr>
            <p:spPr bwMode="auto">
              <a:xfrm flipV="1">
                <a:off x="6734175" y="23050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2" name="Line 34"/>
              <p:cNvSpPr>
                <a:spLocks noChangeShapeType="1"/>
              </p:cNvSpPr>
              <p:nvPr/>
            </p:nvSpPr>
            <p:spPr bwMode="auto">
              <a:xfrm>
                <a:off x="6734175" y="18573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3" name="Rectangle 35"/>
              <p:cNvSpPr>
                <a:spLocks noChangeArrowheads="1"/>
              </p:cNvSpPr>
              <p:nvPr/>
            </p:nvSpPr>
            <p:spPr bwMode="auto">
              <a:xfrm>
                <a:off x="6667500" y="23812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30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4" name="Line 36"/>
              <p:cNvSpPr>
                <a:spLocks noChangeShapeType="1"/>
              </p:cNvSpPr>
              <p:nvPr/>
            </p:nvSpPr>
            <p:spPr bwMode="auto">
              <a:xfrm>
                <a:off x="2600325" y="23526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5" name="Line 37"/>
              <p:cNvSpPr>
                <a:spLocks noChangeShapeType="1"/>
              </p:cNvSpPr>
              <p:nvPr/>
            </p:nvSpPr>
            <p:spPr bwMode="auto">
              <a:xfrm flipH="1">
                <a:off x="6686550" y="23526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6" name="Rectangle 38"/>
              <p:cNvSpPr>
                <a:spLocks noChangeArrowheads="1"/>
              </p:cNvSpPr>
              <p:nvPr/>
            </p:nvSpPr>
            <p:spPr bwMode="auto">
              <a:xfrm>
                <a:off x="2457450" y="2276475"/>
                <a:ext cx="17145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47" name="Line 39"/>
              <p:cNvSpPr>
                <a:spLocks noChangeShapeType="1"/>
              </p:cNvSpPr>
              <p:nvPr/>
            </p:nvSpPr>
            <p:spPr bwMode="auto">
              <a:xfrm>
                <a:off x="2600325" y="210502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8" name="Line 40"/>
              <p:cNvSpPr>
                <a:spLocks noChangeShapeType="1"/>
              </p:cNvSpPr>
              <p:nvPr/>
            </p:nvSpPr>
            <p:spPr bwMode="auto">
              <a:xfrm flipH="1">
                <a:off x="6686550" y="210502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49" name="Rectangle 41"/>
              <p:cNvSpPr>
                <a:spLocks noChangeArrowheads="1"/>
              </p:cNvSpPr>
              <p:nvPr/>
            </p:nvSpPr>
            <p:spPr bwMode="auto">
              <a:xfrm>
                <a:off x="2495550" y="202882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50" name="Line 42"/>
              <p:cNvSpPr>
                <a:spLocks noChangeShapeType="1"/>
              </p:cNvSpPr>
              <p:nvPr/>
            </p:nvSpPr>
            <p:spPr bwMode="auto">
              <a:xfrm>
                <a:off x="2600325" y="18573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1" name="Line 43"/>
              <p:cNvSpPr>
                <a:spLocks noChangeShapeType="1"/>
              </p:cNvSpPr>
              <p:nvPr/>
            </p:nvSpPr>
            <p:spPr bwMode="auto">
              <a:xfrm flipH="1">
                <a:off x="6686550" y="18573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2" name="Rectangle 44"/>
              <p:cNvSpPr>
                <a:spLocks noChangeArrowheads="1"/>
              </p:cNvSpPr>
              <p:nvPr/>
            </p:nvSpPr>
            <p:spPr bwMode="auto">
              <a:xfrm>
                <a:off x="2495550" y="178117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53" name="Line 45"/>
              <p:cNvSpPr>
                <a:spLocks noChangeShapeType="1"/>
              </p:cNvSpPr>
              <p:nvPr/>
            </p:nvSpPr>
            <p:spPr bwMode="auto">
              <a:xfrm>
                <a:off x="2600325" y="18573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4" name="Line 46"/>
              <p:cNvSpPr>
                <a:spLocks noChangeShapeType="1"/>
              </p:cNvSpPr>
              <p:nvPr/>
            </p:nvSpPr>
            <p:spPr bwMode="auto">
              <a:xfrm>
                <a:off x="2600325" y="23526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5" name="Line 47"/>
              <p:cNvSpPr>
                <a:spLocks noChangeShapeType="1"/>
              </p:cNvSpPr>
              <p:nvPr/>
            </p:nvSpPr>
            <p:spPr bwMode="auto">
              <a:xfrm flipV="1">
                <a:off x="6734175" y="18573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6" name="Line 48"/>
              <p:cNvSpPr>
                <a:spLocks noChangeShapeType="1"/>
              </p:cNvSpPr>
              <p:nvPr/>
            </p:nvSpPr>
            <p:spPr bwMode="auto">
              <a:xfrm flipV="1">
                <a:off x="2600325" y="18573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7" name="Freeform 49"/>
              <p:cNvSpPr>
                <a:spLocks/>
              </p:cNvSpPr>
              <p:nvPr/>
            </p:nvSpPr>
            <p:spPr bwMode="auto">
              <a:xfrm>
                <a:off x="2600325" y="1924050"/>
                <a:ext cx="990600" cy="352425"/>
              </a:xfrm>
              <a:custGeom>
                <a:avLst/>
                <a:gdLst/>
                <a:ahLst/>
                <a:cxnLst>
                  <a:cxn ang="0">
                    <a:pos x="12" y="84"/>
                  </a:cxn>
                  <a:cxn ang="0">
                    <a:pos x="24" y="60"/>
                  </a:cxn>
                  <a:cxn ang="0">
                    <a:pos x="36" y="36"/>
                  </a:cxn>
                  <a:cxn ang="0">
                    <a:pos x="54" y="12"/>
                  </a:cxn>
                  <a:cxn ang="0">
                    <a:pos x="72" y="0"/>
                  </a:cxn>
                  <a:cxn ang="0">
                    <a:pos x="90" y="6"/>
                  </a:cxn>
                  <a:cxn ang="0">
                    <a:pos x="108" y="18"/>
                  </a:cxn>
                  <a:cxn ang="0">
                    <a:pos x="126" y="42"/>
                  </a:cxn>
                  <a:cxn ang="0">
                    <a:pos x="138" y="60"/>
                  </a:cxn>
                  <a:cxn ang="0">
                    <a:pos x="144" y="78"/>
                  </a:cxn>
                  <a:cxn ang="0">
                    <a:pos x="156" y="96"/>
                  </a:cxn>
                  <a:cxn ang="0">
                    <a:pos x="162" y="114"/>
                  </a:cxn>
                  <a:cxn ang="0">
                    <a:pos x="174" y="132"/>
                  </a:cxn>
                  <a:cxn ang="0">
                    <a:pos x="180" y="150"/>
                  </a:cxn>
                  <a:cxn ang="0">
                    <a:pos x="198" y="180"/>
                  </a:cxn>
                  <a:cxn ang="0">
                    <a:pos x="216" y="204"/>
                  </a:cxn>
                  <a:cxn ang="0">
                    <a:pos x="234" y="222"/>
                  </a:cxn>
                  <a:cxn ang="0">
                    <a:pos x="252" y="222"/>
                  </a:cxn>
                  <a:cxn ang="0">
                    <a:pos x="270" y="210"/>
                  </a:cxn>
                  <a:cxn ang="0">
                    <a:pos x="288" y="186"/>
                  </a:cxn>
                  <a:cxn ang="0">
                    <a:pos x="306" y="156"/>
                  </a:cxn>
                  <a:cxn ang="0">
                    <a:pos x="318" y="138"/>
                  </a:cxn>
                  <a:cxn ang="0">
                    <a:pos x="324" y="120"/>
                  </a:cxn>
                  <a:cxn ang="0">
                    <a:pos x="336" y="102"/>
                  </a:cxn>
                  <a:cxn ang="0">
                    <a:pos x="348" y="72"/>
                  </a:cxn>
                  <a:cxn ang="0">
                    <a:pos x="360" y="54"/>
                  </a:cxn>
                  <a:cxn ang="0">
                    <a:pos x="372" y="24"/>
                  </a:cxn>
                  <a:cxn ang="0">
                    <a:pos x="390" y="6"/>
                  </a:cxn>
                  <a:cxn ang="0">
                    <a:pos x="408" y="0"/>
                  </a:cxn>
                  <a:cxn ang="0">
                    <a:pos x="426" y="6"/>
                  </a:cxn>
                  <a:cxn ang="0">
                    <a:pos x="444" y="24"/>
                  </a:cxn>
                  <a:cxn ang="0">
                    <a:pos x="462" y="48"/>
                  </a:cxn>
                  <a:cxn ang="0">
                    <a:pos x="474" y="66"/>
                  </a:cxn>
                  <a:cxn ang="0">
                    <a:pos x="480" y="84"/>
                  </a:cxn>
                  <a:cxn ang="0">
                    <a:pos x="492" y="102"/>
                  </a:cxn>
                  <a:cxn ang="0">
                    <a:pos x="504" y="138"/>
                  </a:cxn>
                  <a:cxn ang="0">
                    <a:pos x="522" y="168"/>
                  </a:cxn>
                  <a:cxn ang="0">
                    <a:pos x="540" y="192"/>
                  </a:cxn>
                  <a:cxn ang="0">
                    <a:pos x="552" y="210"/>
                  </a:cxn>
                  <a:cxn ang="0">
                    <a:pos x="570" y="222"/>
                  </a:cxn>
                  <a:cxn ang="0">
                    <a:pos x="588" y="216"/>
                  </a:cxn>
                  <a:cxn ang="0">
                    <a:pos x="606" y="204"/>
                  </a:cxn>
                </a:cxnLst>
                <a:rect l="0" t="0" r="r" b="b"/>
                <a:pathLst>
                  <a:path w="624" h="222">
                    <a:moveTo>
                      <a:pt x="0" y="114"/>
                    </a:moveTo>
                    <a:lnTo>
                      <a:pt x="0" y="96"/>
                    </a:lnTo>
                    <a:lnTo>
                      <a:pt x="12" y="84"/>
                    </a:lnTo>
                    <a:lnTo>
                      <a:pt x="12" y="72"/>
                    </a:lnTo>
                    <a:lnTo>
                      <a:pt x="18" y="66"/>
                    </a:lnTo>
                    <a:lnTo>
                      <a:pt x="24" y="60"/>
                    </a:lnTo>
                    <a:lnTo>
                      <a:pt x="24" y="54"/>
                    </a:lnTo>
                    <a:lnTo>
                      <a:pt x="36" y="42"/>
                    </a:lnTo>
                    <a:lnTo>
                      <a:pt x="36" y="36"/>
                    </a:lnTo>
                    <a:lnTo>
                      <a:pt x="48" y="24"/>
                    </a:lnTo>
                    <a:lnTo>
                      <a:pt x="48" y="18"/>
                    </a:lnTo>
                    <a:lnTo>
                      <a:pt x="54" y="12"/>
                    </a:lnTo>
                    <a:lnTo>
                      <a:pt x="60" y="6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4" y="0"/>
                    </a:lnTo>
                    <a:lnTo>
                      <a:pt x="90" y="6"/>
                    </a:lnTo>
                    <a:lnTo>
                      <a:pt x="96" y="6"/>
                    </a:lnTo>
                    <a:lnTo>
                      <a:pt x="102" y="12"/>
                    </a:lnTo>
                    <a:lnTo>
                      <a:pt x="108" y="18"/>
                    </a:lnTo>
                    <a:lnTo>
                      <a:pt x="114" y="24"/>
                    </a:lnTo>
                    <a:lnTo>
                      <a:pt x="126" y="36"/>
                    </a:lnTo>
                    <a:lnTo>
                      <a:pt x="126" y="42"/>
                    </a:lnTo>
                    <a:lnTo>
                      <a:pt x="132" y="48"/>
                    </a:lnTo>
                    <a:lnTo>
                      <a:pt x="132" y="54"/>
                    </a:lnTo>
                    <a:lnTo>
                      <a:pt x="138" y="60"/>
                    </a:lnTo>
                    <a:lnTo>
                      <a:pt x="138" y="66"/>
                    </a:lnTo>
                    <a:lnTo>
                      <a:pt x="144" y="72"/>
                    </a:lnTo>
                    <a:lnTo>
                      <a:pt x="144" y="78"/>
                    </a:lnTo>
                    <a:lnTo>
                      <a:pt x="150" y="84"/>
                    </a:lnTo>
                    <a:lnTo>
                      <a:pt x="150" y="90"/>
                    </a:lnTo>
                    <a:lnTo>
                      <a:pt x="156" y="96"/>
                    </a:lnTo>
                    <a:lnTo>
                      <a:pt x="156" y="102"/>
                    </a:lnTo>
                    <a:lnTo>
                      <a:pt x="162" y="108"/>
                    </a:lnTo>
                    <a:lnTo>
                      <a:pt x="162" y="114"/>
                    </a:lnTo>
                    <a:lnTo>
                      <a:pt x="168" y="120"/>
                    </a:lnTo>
                    <a:lnTo>
                      <a:pt x="168" y="126"/>
                    </a:lnTo>
                    <a:lnTo>
                      <a:pt x="174" y="132"/>
                    </a:lnTo>
                    <a:lnTo>
                      <a:pt x="174" y="138"/>
                    </a:lnTo>
                    <a:lnTo>
                      <a:pt x="180" y="144"/>
                    </a:lnTo>
                    <a:lnTo>
                      <a:pt x="180" y="150"/>
                    </a:lnTo>
                    <a:lnTo>
                      <a:pt x="192" y="162"/>
                    </a:lnTo>
                    <a:lnTo>
                      <a:pt x="192" y="174"/>
                    </a:lnTo>
                    <a:lnTo>
                      <a:pt x="198" y="180"/>
                    </a:lnTo>
                    <a:lnTo>
                      <a:pt x="210" y="192"/>
                    </a:lnTo>
                    <a:lnTo>
                      <a:pt x="210" y="198"/>
                    </a:lnTo>
                    <a:lnTo>
                      <a:pt x="216" y="204"/>
                    </a:lnTo>
                    <a:lnTo>
                      <a:pt x="222" y="210"/>
                    </a:lnTo>
                    <a:lnTo>
                      <a:pt x="228" y="216"/>
                    </a:lnTo>
                    <a:lnTo>
                      <a:pt x="234" y="222"/>
                    </a:lnTo>
                    <a:lnTo>
                      <a:pt x="240" y="222"/>
                    </a:lnTo>
                    <a:lnTo>
                      <a:pt x="246" y="222"/>
                    </a:lnTo>
                    <a:lnTo>
                      <a:pt x="252" y="222"/>
                    </a:lnTo>
                    <a:lnTo>
                      <a:pt x="258" y="216"/>
                    </a:lnTo>
                    <a:lnTo>
                      <a:pt x="264" y="210"/>
                    </a:lnTo>
                    <a:lnTo>
                      <a:pt x="270" y="210"/>
                    </a:lnTo>
                    <a:lnTo>
                      <a:pt x="282" y="198"/>
                    </a:lnTo>
                    <a:lnTo>
                      <a:pt x="282" y="192"/>
                    </a:lnTo>
                    <a:lnTo>
                      <a:pt x="288" y="186"/>
                    </a:lnTo>
                    <a:lnTo>
                      <a:pt x="300" y="174"/>
                    </a:lnTo>
                    <a:lnTo>
                      <a:pt x="300" y="162"/>
                    </a:lnTo>
                    <a:lnTo>
                      <a:pt x="306" y="156"/>
                    </a:lnTo>
                    <a:lnTo>
                      <a:pt x="312" y="150"/>
                    </a:lnTo>
                    <a:lnTo>
                      <a:pt x="312" y="144"/>
                    </a:lnTo>
                    <a:lnTo>
                      <a:pt x="318" y="138"/>
                    </a:lnTo>
                    <a:lnTo>
                      <a:pt x="318" y="132"/>
                    </a:lnTo>
                    <a:lnTo>
                      <a:pt x="324" y="126"/>
                    </a:lnTo>
                    <a:lnTo>
                      <a:pt x="324" y="120"/>
                    </a:lnTo>
                    <a:lnTo>
                      <a:pt x="330" y="114"/>
                    </a:lnTo>
                    <a:lnTo>
                      <a:pt x="330" y="108"/>
                    </a:lnTo>
                    <a:lnTo>
                      <a:pt x="336" y="102"/>
                    </a:lnTo>
                    <a:lnTo>
                      <a:pt x="336" y="90"/>
                    </a:lnTo>
                    <a:lnTo>
                      <a:pt x="348" y="78"/>
                    </a:lnTo>
                    <a:lnTo>
                      <a:pt x="348" y="72"/>
                    </a:lnTo>
                    <a:lnTo>
                      <a:pt x="354" y="66"/>
                    </a:lnTo>
                    <a:lnTo>
                      <a:pt x="354" y="60"/>
                    </a:lnTo>
                    <a:lnTo>
                      <a:pt x="360" y="54"/>
                    </a:lnTo>
                    <a:lnTo>
                      <a:pt x="360" y="48"/>
                    </a:lnTo>
                    <a:lnTo>
                      <a:pt x="372" y="36"/>
                    </a:lnTo>
                    <a:lnTo>
                      <a:pt x="372" y="24"/>
                    </a:lnTo>
                    <a:lnTo>
                      <a:pt x="378" y="18"/>
                    </a:lnTo>
                    <a:lnTo>
                      <a:pt x="384" y="12"/>
                    </a:lnTo>
                    <a:lnTo>
                      <a:pt x="390" y="6"/>
                    </a:lnTo>
                    <a:lnTo>
                      <a:pt x="396" y="6"/>
                    </a:lnTo>
                    <a:lnTo>
                      <a:pt x="402" y="0"/>
                    </a:lnTo>
                    <a:lnTo>
                      <a:pt x="408" y="0"/>
                    </a:lnTo>
                    <a:lnTo>
                      <a:pt x="414" y="0"/>
                    </a:lnTo>
                    <a:lnTo>
                      <a:pt x="420" y="0"/>
                    </a:lnTo>
                    <a:lnTo>
                      <a:pt x="426" y="6"/>
                    </a:lnTo>
                    <a:lnTo>
                      <a:pt x="432" y="12"/>
                    </a:lnTo>
                    <a:lnTo>
                      <a:pt x="438" y="18"/>
                    </a:lnTo>
                    <a:lnTo>
                      <a:pt x="444" y="24"/>
                    </a:lnTo>
                    <a:lnTo>
                      <a:pt x="450" y="30"/>
                    </a:lnTo>
                    <a:lnTo>
                      <a:pt x="462" y="42"/>
                    </a:lnTo>
                    <a:lnTo>
                      <a:pt x="462" y="48"/>
                    </a:lnTo>
                    <a:lnTo>
                      <a:pt x="468" y="54"/>
                    </a:lnTo>
                    <a:lnTo>
                      <a:pt x="468" y="60"/>
                    </a:lnTo>
                    <a:lnTo>
                      <a:pt x="474" y="66"/>
                    </a:lnTo>
                    <a:lnTo>
                      <a:pt x="474" y="72"/>
                    </a:lnTo>
                    <a:lnTo>
                      <a:pt x="480" y="78"/>
                    </a:lnTo>
                    <a:lnTo>
                      <a:pt x="480" y="84"/>
                    </a:lnTo>
                    <a:lnTo>
                      <a:pt x="486" y="90"/>
                    </a:lnTo>
                    <a:lnTo>
                      <a:pt x="486" y="96"/>
                    </a:lnTo>
                    <a:lnTo>
                      <a:pt x="492" y="102"/>
                    </a:lnTo>
                    <a:lnTo>
                      <a:pt x="492" y="114"/>
                    </a:lnTo>
                    <a:lnTo>
                      <a:pt x="504" y="126"/>
                    </a:lnTo>
                    <a:lnTo>
                      <a:pt x="504" y="138"/>
                    </a:lnTo>
                    <a:lnTo>
                      <a:pt x="516" y="150"/>
                    </a:lnTo>
                    <a:lnTo>
                      <a:pt x="516" y="162"/>
                    </a:lnTo>
                    <a:lnTo>
                      <a:pt x="522" y="168"/>
                    </a:lnTo>
                    <a:lnTo>
                      <a:pt x="528" y="174"/>
                    </a:lnTo>
                    <a:lnTo>
                      <a:pt x="528" y="180"/>
                    </a:lnTo>
                    <a:lnTo>
                      <a:pt x="540" y="192"/>
                    </a:lnTo>
                    <a:lnTo>
                      <a:pt x="540" y="198"/>
                    </a:lnTo>
                    <a:lnTo>
                      <a:pt x="546" y="204"/>
                    </a:lnTo>
                    <a:lnTo>
                      <a:pt x="552" y="210"/>
                    </a:lnTo>
                    <a:lnTo>
                      <a:pt x="558" y="216"/>
                    </a:lnTo>
                    <a:lnTo>
                      <a:pt x="564" y="216"/>
                    </a:lnTo>
                    <a:lnTo>
                      <a:pt x="570" y="222"/>
                    </a:lnTo>
                    <a:lnTo>
                      <a:pt x="576" y="222"/>
                    </a:lnTo>
                    <a:lnTo>
                      <a:pt x="582" y="222"/>
                    </a:lnTo>
                    <a:lnTo>
                      <a:pt x="588" y="216"/>
                    </a:lnTo>
                    <a:lnTo>
                      <a:pt x="594" y="216"/>
                    </a:lnTo>
                    <a:lnTo>
                      <a:pt x="600" y="210"/>
                    </a:lnTo>
                    <a:lnTo>
                      <a:pt x="606" y="204"/>
                    </a:lnTo>
                    <a:lnTo>
                      <a:pt x="612" y="198"/>
                    </a:lnTo>
                    <a:lnTo>
                      <a:pt x="624" y="186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8" name="Freeform 50"/>
              <p:cNvSpPr>
                <a:spLocks/>
              </p:cNvSpPr>
              <p:nvPr/>
            </p:nvSpPr>
            <p:spPr bwMode="auto">
              <a:xfrm>
                <a:off x="3590925" y="1924050"/>
                <a:ext cx="923925" cy="352425"/>
              </a:xfrm>
              <a:custGeom>
                <a:avLst/>
                <a:gdLst/>
                <a:ahLst/>
                <a:cxnLst>
                  <a:cxn ang="0">
                    <a:pos x="6" y="168"/>
                  </a:cxn>
                  <a:cxn ang="0">
                    <a:pos x="18" y="150"/>
                  </a:cxn>
                  <a:cxn ang="0">
                    <a:pos x="24" y="132"/>
                  </a:cxn>
                  <a:cxn ang="0">
                    <a:pos x="36" y="114"/>
                  </a:cxn>
                  <a:cxn ang="0">
                    <a:pos x="42" y="96"/>
                  </a:cxn>
                  <a:cxn ang="0">
                    <a:pos x="54" y="78"/>
                  </a:cxn>
                  <a:cxn ang="0">
                    <a:pos x="60" y="60"/>
                  </a:cxn>
                  <a:cxn ang="0">
                    <a:pos x="84" y="30"/>
                  </a:cxn>
                  <a:cxn ang="0">
                    <a:pos x="96" y="12"/>
                  </a:cxn>
                  <a:cxn ang="0">
                    <a:pos x="114" y="0"/>
                  </a:cxn>
                  <a:cxn ang="0">
                    <a:pos x="132" y="6"/>
                  </a:cxn>
                  <a:cxn ang="0">
                    <a:pos x="156" y="24"/>
                  </a:cxn>
                  <a:cxn ang="0">
                    <a:pos x="168" y="42"/>
                  </a:cxn>
                  <a:cxn ang="0">
                    <a:pos x="180" y="72"/>
                  </a:cxn>
                  <a:cxn ang="0">
                    <a:pos x="192" y="96"/>
                  </a:cxn>
                  <a:cxn ang="0">
                    <a:pos x="216" y="132"/>
                  </a:cxn>
                  <a:cxn ang="0">
                    <a:pos x="228" y="162"/>
                  </a:cxn>
                  <a:cxn ang="0">
                    <a:pos x="240" y="180"/>
                  </a:cxn>
                  <a:cxn ang="0">
                    <a:pos x="252" y="204"/>
                  </a:cxn>
                  <a:cxn ang="0">
                    <a:pos x="270" y="216"/>
                  </a:cxn>
                  <a:cxn ang="0">
                    <a:pos x="288" y="222"/>
                  </a:cxn>
                  <a:cxn ang="0">
                    <a:pos x="306" y="210"/>
                  </a:cxn>
                  <a:cxn ang="0">
                    <a:pos x="324" y="192"/>
                  </a:cxn>
                  <a:cxn ang="0">
                    <a:pos x="342" y="168"/>
                  </a:cxn>
                  <a:cxn ang="0">
                    <a:pos x="348" y="150"/>
                  </a:cxn>
                  <a:cxn ang="0">
                    <a:pos x="360" y="132"/>
                  </a:cxn>
                  <a:cxn ang="0">
                    <a:pos x="366" y="108"/>
                  </a:cxn>
                  <a:cxn ang="0">
                    <a:pos x="390" y="72"/>
                  </a:cxn>
                  <a:cxn ang="0">
                    <a:pos x="402" y="48"/>
                  </a:cxn>
                  <a:cxn ang="0">
                    <a:pos x="414" y="24"/>
                  </a:cxn>
                  <a:cxn ang="0">
                    <a:pos x="432" y="6"/>
                  </a:cxn>
                  <a:cxn ang="0">
                    <a:pos x="450" y="0"/>
                  </a:cxn>
                  <a:cxn ang="0">
                    <a:pos x="468" y="6"/>
                  </a:cxn>
                  <a:cxn ang="0">
                    <a:pos x="486" y="24"/>
                  </a:cxn>
                  <a:cxn ang="0">
                    <a:pos x="504" y="48"/>
                  </a:cxn>
                  <a:cxn ang="0">
                    <a:pos x="510" y="66"/>
                  </a:cxn>
                  <a:cxn ang="0">
                    <a:pos x="522" y="84"/>
                  </a:cxn>
                  <a:cxn ang="0">
                    <a:pos x="528" y="102"/>
                  </a:cxn>
                  <a:cxn ang="0">
                    <a:pos x="540" y="120"/>
                  </a:cxn>
                  <a:cxn ang="0">
                    <a:pos x="546" y="138"/>
                  </a:cxn>
                  <a:cxn ang="0">
                    <a:pos x="558" y="156"/>
                  </a:cxn>
                  <a:cxn ang="0">
                    <a:pos x="570" y="180"/>
                  </a:cxn>
                </a:cxnLst>
                <a:rect l="0" t="0" r="r" b="b"/>
                <a:pathLst>
                  <a:path w="582" h="222">
                    <a:moveTo>
                      <a:pt x="0" y="186"/>
                    </a:moveTo>
                    <a:lnTo>
                      <a:pt x="0" y="174"/>
                    </a:lnTo>
                    <a:lnTo>
                      <a:pt x="6" y="168"/>
                    </a:lnTo>
                    <a:lnTo>
                      <a:pt x="12" y="162"/>
                    </a:lnTo>
                    <a:lnTo>
                      <a:pt x="12" y="156"/>
                    </a:lnTo>
                    <a:lnTo>
                      <a:pt x="18" y="150"/>
                    </a:lnTo>
                    <a:lnTo>
                      <a:pt x="18" y="144"/>
                    </a:lnTo>
                    <a:lnTo>
                      <a:pt x="24" y="138"/>
                    </a:lnTo>
                    <a:lnTo>
                      <a:pt x="24" y="132"/>
                    </a:lnTo>
                    <a:lnTo>
                      <a:pt x="30" y="126"/>
                    </a:lnTo>
                    <a:lnTo>
                      <a:pt x="30" y="120"/>
                    </a:lnTo>
                    <a:lnTo>
                      <a:pt x="36" y="114"/>
                    </a:lnTo>
                    <a:lnTo>
                      <a:pt x="36" y="108"/>
                    </a:lnTo>
                    <a:lnTo>
                      <a:pt x="42" y="102"/>
                    </a:lnTo>
                    <a:lnTo>
                      <a:pt x="42" y="96"/>
                    </a:lnTo>
                    <a:lnTo>
                      <a:pt x="48" y="90"/>
                    </a:lnTo>
                    <a:lnTo>
                      <a:pt x="48" y="84"/>
                    </a:lnTo>
                    <a:lnTo>
                      <a:pt x="54" y="78"/>
                    </a:lnTo>
                    <a:lnTo>
                      <a:pt x="54" y="72"/>
                    </a:lnTo>
                    <a:lnTo>
                      <a:pt x="60" y="66"/>
                    </a:lnTo>
                    <a:lnTo>
                      <a:pt x="60" y="60"/>
                    </a:lnTo>
                    <a:lnTo>
                      <a:pt x="72" y="48"/>
                    </a:lnTo>
                    <a:lnTo>
                      <a:pt x="72" y="42"/>
                    </a:lnTo>
                    <a:lnTo>
                      <a:pt x="84" y="30"/>
                    </a:lnTo>
                    <a:lnTo>
                      <a:pt x="84" y="24"/>
                    </a:lnTo>
                    <a:lnTo>
                      <a:pt x="90" y="18"/>
                    </a:lnTo>
                    <a:lnTo>
                      <a:pt x="96" y="12"/>
                    </a:lnTo>
                    <a:lnTo>
                      <a:pt x="102" y="6"/>
                    </a:lnTo>
                    <a:lnTo>
                      <a:pt x="108" y="0"/>
                    </a:lnTo>
                    <a:lnTo>
                      <a:pt x="114" y="0"/>
                    </a:lnTo>
                    <a:lnTo>
                      <a:pt x="120" y="0"/>
                    </a:lnTo>
                    <a:lnTo>
                      <a:pt x="126" y="0"/>
                    </a:lnTo>
                    <a:lnTo>
                      <a:pt x="132" y="6"/>
                    </a:lnTo>
                    <a:lnTo>
                      <a:pt x="138" y="12"/>
                    </a:lnTo>
                    <a:lnTo>
                      <a:pt x="144" y="12"/>
                    </a:lnTo>
                    <a:lnTo>
                      <a:pt x="156" y="24"/>
                    </a:lnTo>
                    <a:lnTo>
                      <a:pt x="156" y="30"/>
                    </a:lnTo>
                    <a:lnTo>
                      <a:pt x="162" y="36"/>
                    </a:lnTo>
                    <a:lnTo>
                      <a:pt x="168" y="42"/>
                    </a:lnTo>
                    <a:lnTo>
                      <a:pt x="168" y="48"/>
                    </a:lnTo>
                    <a:lnTo>
                      <a:pt x="180" y="60"/>
                    </a:lnTo>
                    <a:lnTo>
                      <a:pt x="180" y="72"/>
                    </a:lnTo>
                    <a:lnTo>
                      <a:pt x="186" y="78"/>
                    </a:lnTo>
                    <a:lnTo>
                      <a:pt x="192" y="84"/>
                    </a:lnTo>
                    <a:lnTo>
                      <a:pt x="192" y="96"/>
                    </a:lnTo>
                    <a:lnTo>
                      <a:pt x="204" y="108"/>
                    </a:lnTo>
                    <a:lnTo>
                      <a:pt x="204" y="120"/>
                    </a:lnTo>
                    <a:lnTo>
                      <a:pt x="216" y="132"/>
                    </a:lnTo>
                    <a:lnTo>
                      <a:pt x="216" y="144"/>
                    </a:lnTo>
                    <a:lnTo>
                      <a:pt x="228" y="156"/>
                    </a:lnTo>
                    <a:lnTo>
                      <a:pt x="228" y="162"/>
                    </a:lnTo>
                    <a:lnTo>
                      <a:pt x="234" y="168"/>
                    </a:lnTo>
                    <a:lnTo>
                      <a:pt x="234" y="174"/>
                    </a:lnTo>
                    <a:lnTo>
                      <a:pt x="240" y="180"/>
                    </a:lnTo>
                    <a:lnTo>
                      <a:pt x="240" y="186"/>
                    </a:lnTo>
                    <a:lnTo>
                      <a:pt x="252" y="198"/>
                    </a:lnTo>
                    <a:lnTo>
                      <a:pt x="252" y="204"/>
                    </a:lnTo>
                    <a:lnTo>
                      <a:pt x="258" y="210"/>
                    </a:lnTo>
                    <a:lnTo>
                      <a:pt x="264" y="216"/>
                    </a:lnTo>
                    <a:lnTo>
                      <a:pt x="270" y="216"/>
                    </a:lnTo>
                    <a:lnTo>
                      <a:pt x="276" y="222"/>
                    </a:lnTo>
                    <a:lnTo>
                      <a:pt x="282" y="222"/>
                    </a:lnTo>
                    <a:lnTo>
                      <a:pt x="288" y="222"/>
                    </a:lnTo>
                    <a:lnTo>
                      <a:pt x="294" y="222"/>
                    </a:lnTo>
                    <a:lnTo>
                      <a:pt x="300" y="216"/>
                    </a:lnTo>
                    <a:lnTo>
                      <a:pt x="306" y="210"/>
                    </a:lnTo>
                    <a:lnTo>
                      <a:pt x="312" y="204"/>
                    </a:lnTo>
                    <a:lnTo>
                      <a:pt x="318" y="198"/>
                    </a:lnTo>
                    <a:lnTo>
                      <a:pt x="324" y="192"/>
                    </a:lnTo>
                    <a:lnTo>
                      <a:pt x="336" y="180"/>
                    </a:lnTo>
                    <a:lnTo>
                      <a:pt x="336" y="174"/>
                    </a:lnTo>
                    <a:lnTo>
                      <a:pt x="342" y="168"/>
                    </a:lnTo>
                    <a:lnTo>
                      <a:pt x="342" y="162"/>
                    </a:lnTo>
                    <a:lnTo>
                      <a:pt x="348" y="156"/>
                    </a:lnTo>
                    <a:lnTo>
                      <a:pt x="348" y="150"/>
                    </a:lnTo>
                    <a:lnTo>
                      <a:pt x="354" y="144"/>
                    </a:lnTo>
                    <a:lnTo>
                      <a:pt x="354" y="138"/>
                    </a:lnTo>
                    <a:lnTo>
                      <a:pt x="360" y="132"/>
                    </a:lnTo>
                    <a:lnTo>
                      <a:pt x="360" y="126"/>
                    </a:lnTo>
                    <a:lnTo>
                      <a:pt x="366" y="120"/>
                    </a:lnTo>
                    <a:lnTo>
                      <a:pt x="366" y="108"/>
                    </a:lnTo>
                    <a:lnTo>
                      <a:pt x="378" y="96"/>
                    </a:lnTo>
                    <a:lnTo>
                      <a:pt x="378" y="84"/>
                    </a:lnTo>
                    <a:lnTo>
                      <a:pt x="390" y="72"/>
                    </a:lnTo>
                    <a:lnTo>
                      <a:pt x="390" y="60"/>
                    </a:lnTo>
                    <a:lnTo>
                      <a:pt x="396" y="54"/>
                    </a:lnTo>
                    <a:lnTo>
                      <a:pt x="402" y="48"/>
                    </a:lnTo>
                    <a:lnTo>
                      <a:pt x="402" y="42"/>
                    </a:lnTo>
                    <a:lnTo>
                      <a:pt x="414" y="30"/>
                    </a:lnTo>
                    <a:lnTo>
                      <a:pt x="414" y="24"/>
                    </a:lnTo>
                    <a:lnTo>
                      <a:pt x="420" y="18"/>
                    </a:lnTo>
                    <a:lnTo>
                      <a:pt x="426" y="12"/>
                    </a:lnTo>
                    <a:lnTo>
                      <a:pt x="432" y="6"/>
                    </a:lnTo>
                    <a:lnTo>
                      <a:pt x="438" y="6"/>
                    </a:lnTo>
                    <a:lnTo>
                      <a:pt x="444" y="0"/>
                    </a:lnTo>
                    <a:lnTo>
                      <a:pt x="450" y="0"/>
                    </a:lnTo>
                    <a:lnTo>
                      <a:pt x="456" y="0"/>
                    </a:lnTo>
                    <a:lnTo>
                      <a:pt x="462" y="6"/>
                    </a:lnTo>
                    <a:lnTo>
                      <a:pt x="468" y="6"/>
                    </a:lnTo>
                    <a:lnTo>
                      <a:pt x="474" y="12"/>
                    </a:lnTo>
                    <a:lnTo>
                      <a:pt x="480" y="18"/>
                    </a:lnTo>
                    <a:lnTo>
                      <a:pt x="486" y="24"/>
                    </a:lnTo>
                    <a:lnTo>
                      <a:pt x="492" y="30"/>
                    </a:lnTo>
                    <a:lnTo>
                      <a:pt x="492" y="36"/>
                    </a:lnTo>
                    <a:lnTo>
                      <a:pt x="504" y="48"/>
                    </a:lnTo>
                    <a:lnTo>
                      <a:pt x="504" y="54"/>
                    </a:lnTo>
                    <a:lnTo>
                      <a:pt x="510" y="60"/>
                    </a:lnTo>
                    <a:lnTo>
                      <a:pt x="510" y="66"/>
                    </a:lnTo>
                    <a:lnTo>
                      <a:pt x="516" y="72"/>
                    </a:lnTo>
                    <a:lnTo>
                      <a:pt x="516" y="78"/>
                    </a:lnTo>
                    <a:lnTo>
                      <a:pt x="522" y="84"/>
                    </a:lnTo>
                    <a:lnTo>
                      <a:pt x="522" y="90"/>
                    </a:lnTo>
                    <a:lnTo>
                      <a:pt x="528" y="96"/>
                    </a:lnTo>
                    <a:lnTo>
                      <a:pt x="528" y="102"/>
                    </a:lnTo>
                    <a:lnTo>
                      <a:pt x="534" y="108"/>
                    </a:lnTo>
                    <a:lnTo>
                      <a:pt x="534" y="114"/>
                    </a:lnTo>
                    <a:lnTo>
                      <a:pt x="540" y="120"/>
                    </a:lnTo>
                    <a:lnTo>
                      <a:pt x="540" y="126"/>
                    </a:lnTo>
                    <a:lnTo>
                      <a:pt x="546" y="132"/>
                    </a:lnTo>
                    <a:lnTo>
                      <a:pt x="546" y="138"/>
                    </a:lnTo>
                    <a:lnTo>
                      <a:pt x="552" y="144"/>
                    </a:lnTo>
                    <a:lnTo>
                      <a:pt x="552" y="150"/>
                    </a:lnTo>
                    <a:lnTo>
                      <a:pt x="558" y="156"/>
                    </a:lnTo>
                    <a:lnTo>
                      <a:pt x="558" y="162"/>
                    </a:lnTo>
                    <a:lnTo>
                      <a:pt x="570" y="174"/>
                    </a:lnTo>
                    <a:lnTo>
                      <a:pt x="570" y="180"/>
                    </a:lnTo>
                    <a:lnTo>
                      <a:pt x="582" y="192"/>
                    </a:lnTo>
                    <a:lnTo>
                      <a:pt x="582" y="198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59" name="Freeform 51"/>
              <p:cNvSpPr>
                <a:spLocks/>
              </p:cNvSpPr>
              <p:nvPr/>
            </p:nvSpPr>
            <p:spPr bwMode="auto">
              <a:xfrm>
                <a:off x="4514850" y="1924050"/>
                <a:ext cx="1000125" cy="352425"/>
              </a:xfrm>
              <a:custGeom>
                <a:avLst/>
                <a:gdLst/>
                <a:ahLst/>
                <a:cxnLst>
                  <a:cxn ang="0">
                    <a:pos x="12" y="210"/>
                  </a:cxn>
                  <a:cxn ang="0">
                    <a:pos x="30" y="222"/>
                  </a:cxn>
                  <a:cxn ang="0">
                    <a:pos x="48" y="216"/>
                  </a:cxn>
                  <a:cxn ang="0">
                    <a:pos x="66" y="198"/>
                  </a:cxn>
                  <a:cxn ang="0">
                    <a:pos x="84" y="180"/>
                  </a:cxn>
                  <a:cxn ang="0">
                    <a:pos x="96" y="150"/>
                  </a:cxn>
                  <a:cxn ang="0">
                    <a:pos x="120" y="114"/>
                  </a:cxn>
                  <a:cxn ang="0">
                    <a:pos x="132" y="78"/>
                  </a:cxn>
                  <a:cxn ang="0">
                    <a:pos x="150" y="48"/>
                  </a:cxn>
                  <a:cxn ang="0">
                    <a:pos x="168" y="24"/>
                  </a:cxn>
                  <a:cxn ang="0">
                    <a:pos x="180" y="6"/>
                  </a:cxn>
                  <a:cxn ang="0">
                    <a:pos x="198" y="0"/>
                  </a:cxn>
                  <a:cxn ang="0">
                    <a:pos x="216" y="6"/>
                  </a:cxn>
                  <a:cxn ang="0">
                    <a:pos x="234" y="24"/>
                  </a:cxn>
                  <a:cxn ang="0">
                    <a:pos x="252" y="48"/>
                  </a:cxn>
                  <a:cxn ang="0">
                    <a:pos x="264" y="66"/>
                  </a:cxn>
                  <a:cxn ang="0">
                    <a:pos x="270" y="84"/>
                  </a:cxn>
                  <a:cxn ang="0">
                    <a:pos x="282" y="102"/>
                  </a:cxn>
                  <a:cxn ang="0">
                    <a:pos x="288" y="126"/>
                  </a:cxn>
                  <a:cxn ang="0">
                    <a:pos x="300" y="144"/>
                  </a:cxn>
                  <a:cxn ang="0">
                    <a:pos x="312" y="174"/>
                  </a:cxn>
                  <a:cxn ang="0">
                    <a:pos x="330" y="198"/>
                  </a:cxn>
                  <a:cxn ang="0">
                    <a:pos x="348" y="216"/>
                  </a:cxn>
                  <a:cxn ang="0">
                    <a:pos x="366" y="222"/>
                  </a:cxn>
                  <a:cxn ang="0">
                    <a:pos x="384" y="216"/>
                  </a:cxn>
                  <a:cxn ang="0">
                    <a:pos x="408" y="192"/>
                  </a:cxn>
                  <a:cxn ang="0">
                    <a:pos x="420" y="168"/>
                  </a:cxn>
                  <a:cxn ang="0">
                    <a:pos x="432" y="150"/>
                  </a:cxn>
                  <a:cxn ang="0">
                    <a:pos x="438" y="132"/>
                  </a:cxn>
                  <a:cxn ang="0">
                    <a:pos x="450" y="114"/>
                  </a:cxn>
                  <a:cxn ang="0">
                    <a:pos x="456" y="96"/>
                  </a:cxn>
                  <a:cxn ang="0">
                    <a:pos x="468" y="78"/>
                  </a:cxn>
                  <a:cxn ang="0">
                    <a:pos x="474" y="60"/>
                  </a:cxn>
                  <a:cxn ang="0">
                    <a:pos x="492" y="30"/>
                  </a:cxn>
                  <a:cxn ang="0">
                    <a:pos x="510" y="12"/>
                  </a:cxn>
                  <a:cxn ang="0">
                    <a:pos x="528" y="0"/>
                  </a:cxn>
                  <a:cxn ang="0">
                    <a:pos x="546" y="6"/>
                  </a:cxn>
                  <a:cxn ang="0">
                    <a:pos x="564" y="24"/>
                  </a:cxn>
                  <a:cxn ang="0">
                    <a:pos x="582" y="48"/>
                  </a:cxn>
                  <a:cxn ang="0">
                    <a:pos x="600" y="72"/>
                  </a:cxn>
                  <a:cxn ang="0">
                    <a:pos x="612" y="108"/>
                  </a:cxn>
                  <a:cxn ang="0">
                    <a:pos x="624" y="126"/>
                  </a:cxn>
                </a:cxnLst>
                <a:rect l="0" t="0" r="r" b="b"/>
                <a:pathLst>
                  <a:path w="630" h="222">
                    <a:moveTo>
                      <a:pt x="0" y="198"/>
                    </a:moveTo>
                    <a:lnTo>
                      <a:pt x="6" y="204"/>
                    </a:lnTo>
                    <a:lnTo>
                      <a:pt x="12" y="210"/>
                    </a:lnTo>
                    <a:lnTo>
                      <a:pt x="18" y="216"/>
                    </a:lnTo>
                    <a:lnTo>
                      <a:pt x="24" y="222"/>
                    </a:lnTo>
                    <a:lnTo>
                      <a:pt x="30" y="222"/>
                    </a:lnTo>
                    <a:lnTo>
                      <a:pt x="36" y="222"/>
                    </a:lnTo>
                    <a:lnTo>
                      <a:pt x="42" y="222"/>
                    </a:lnTo>
                    <a:lnTo>
                      <a:pt x="48" y="216"/>
                    </a:lnTo>
                    <a:lnTo>
                      <a:pt x="54" y="210"/>
                    </a:lnTo>
                    <a:lnTo>
                      <a:pt x="60" y="204"/>
                    </a:lnTo>
                    <a:lnTo>
                      <a:pt x="66" y="198"/>
                    </a:lnTo>
                    <a:lnTo>
                      <a:pt x="72" y="192"/>
                    </a:lnTo>
                    <a:lnTo>
                      <a:pt x="78" y="186"/>
                    </a:lnTo>
                    <a:lnTo>
                      <a:pt x="84" y="180"/>
                    </a:lnTo>
                    <a:lnTo>
                      <a:pt x="84" y="174"/>
                    </a:lnTo>
                    <a:lnTo>
                      <a:pt x="96" y="162"/>
                    </a:lnTo>
                    <a:lnTo>
                      <a:pt x="96" y="150"/>
                    </a:lnTo>
                    <a:lnTo>
                      <a:pt x="108" y="138"/>
                    </a:lnTo>
                    <a:lnTo>
                      <a:pt x="108" y="126"/>
                    </a:lnTo>
                    <a:lnTo>
                      <a:pt x="120" y="114"/>
                    </a:lnTo>
                    <a:lnTo>
                      <a:pt x="120" y="102"/>
                    </a:lnTo>
                    <a:lnTo>
                      <a:pt x="132" y="90"/>
                    </a:lnTo>
                    <a:lnTo>
                      <a:pt x="132" y="78"/>
                    </a:lnTo>
                    <a:lnTo>
                      <a:pt x="144" y="66"/>
                    </a:lnTo>
                    <a:lnTo>
                      <a:pt x="144" y="54"/>
                    </a:lnTo>
                    <a:lnTo>
                      <a:pt x="150" y="48"/>
                    </a:lnTo>
                    <a:lnTo>
                      <a:pt x="156" y="42"/>
                    </a:lnTo>
                    <a:lnTo>
                      <a:pt x="156" y="36"/>
                    </a:lnTo>
                    <a:lnTo>
                      <a:pt x="168" y="24"/>
                    </a:lnTo>
                    <a:lnTo>
                      <a:pt x="168" y="18"/>
                    </a:lnTo>
                    <a:lnTo>
                      <a:pt x="174" y="12"/>
                    </a:lnTo>
                    <a:lnTo>
                      <a:pt x="180" y="6"/>
                    </a:lnTo>
                    <a:lnTo>
                      <a:pt x="186" y="6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4" y="0"/>
                    </a:lnTo>
                    <a:lnTo>
                      <a:pt x="210" y="6"/>
                    </a:lnTo>
                    <a:lnTo>
                      <a:pt x="216" y="6"/>
                    </a:lnTo>
                    <a:lnTo>
                      <a:pt x="222" y="12"/>
                    </a:lnTo>
                    <a:lnTo>
                      <a:pt x="228" y="18"/>
                    </a:lnTo>
                    <a:lnTo>
                      <a:pt x="234" y="24"/>
                    </a:lnTo>
                    <a:lnTo>
                      <a:pt x="240" y="30"/>
                    </a:lnTo>
                    <a:lnTo>
                      <a:pt x="252" y="42"/>
                    </a:lnTo>
                    <a:lnTo>
                      <a:pt x="252" y="48"/>
                    </a:lnTo>
                    <a:lnTo>
                      <a:pt x="258" y="54"/>
                    </a:lnTo>
                    <a:lnTo>
                      <a:pt x="258" y="60"/>
                    </a:lnTo>
                    <a:lnTo>
                      <a:pt x="264" y="66"/>
                    </a:lnTo>
                    <a:lnTo>
                      <a:pt x="264" y="72"/>
                    </a:lnTo>
                    <a:lnTo>
                      <a:pt x="270" y="78"/>
                    </a:lnTo>
                    <a:lnTo>
                      <a:pt x="270" y="84"/>
                    </a:lnTo>
                    <a:lnTo>
                      <a:pt x="276" y="90"/>
                    </a:lnTo>
                    <a:lnTo>
                      <a:pt x="276" y="96"/>
                    </a:lnTo>
                    <a:lnTo>
                      <a:pt x="282" y="102"/>
                    </a:lnTo>
                    <a:lnTo>
                      <a:pt x="282" y="114"/>
                    </a:lnTo>
                    <a:lnTo>
                      <a:pt x="288" y="120"/>
                    </a:lnTo>
                    <a:lnTo>
                      <a:pt x="288" y="126"/>
                    </a:lnTo>
                    <a:lnTo>
                      <a:pt x="294" y="132"/>
                    </a:lnTo>
                    <a:lnTo>
                      <a:pt x="294" y="138"/>
                    </a:lnTo>
                    <a:lnTo>
                      <a:pt x="300" y="144"/>
                    </a:lnTo>
                    <a:lnTo>
                      <a:pt x="300" y="150"/>
                    </a:lnTo>
                    <a:lnTo>
                      <a:pt x="312" y="162"/>
                    </a:lnTo>
                    <a:lnTo>
                      <a:pt x="312" y="174"/>
                    </a:lnTo>
                    <a:lnTo>
                      <a:pt x="318" y="180"/>
                    </a:lnTo>
                    <a:lnTo>
                      <a:pt x="330" y="192"/>
                    </a:lnTo>
                    <a:lnTo>
                      <a:pt x="330" y="198"/>
                    </a:lnTo>
                    <a:lnTo>
                      <a:pt x="336" y="204"/>
                    </a:lnTo>
                    <a:lnTo>
                      <a:pt x="342" y="210"/>
                    </a:lnTo>
                    <a:lnTo>
                      <a:pt x="348" y="216"/>
                    </a:lnTo>
                    <a:lnTo>
                      <a:pt x="354" y="216"/>
                    </a:lnTo>
                    <a:lnTo>
                      <a:pt x="360" y="222"/>
                    </a:lnTo>
                    <a:lnTo>
                      <a:pt x="366" y="222"/>
                    </a:lnTo>
                    <a:lnTo>
                      <a:pt x="372" y="222"/>
                    </a:lnTo>
                    <a:lnTo>
                      <a:pt x="378" y="216"/>
                    </a:lnTo>
                    <a:lnTo>
                      <a:pt x="384" y="216"/>
                    </a:lnTo>
                    <a:lnTo>
                      <a:pt x="390" y="210"/>
                    </a:lnTo>
                    <a:lnTo>
                      <a:pt x="396" y="204"/>
                    </a:lnTo>
                    <a:lnTo>
                      <a:pt x="408" y="192"/>
                    </a:lnTo>
                    <a:lnTo>
                      <a:pt x="408" y="186"/>
                    </a:lnTo>
                    <a:lnTo>
                      <a:pt x="420" y="174"/>
                    </a:lnTo>
                    <a:lnTo>
                      <a:pt x="420" y="168"/>
                    </a:lnTo>
                    <a:lnTo>
                      <a:pt x="426" y="162"/>
                    </a:lnTo>
                    <a:lnTo>
                      <a:pt x="426" y="156"/>
                    </a:lnTo>
                    <a:lnTo>
                      <a:pt x="432" y="150"/>
                    </a:lnTo>
                    <a:lnTo>
                      <a:pt x="432" y="144"/>
                    </a:lnTo>
                    <a:lnTo>
                      <a:pt x="438" y="138"/>
                    </a:lnTo>
                    <a:lnTo>
                      <a:pt x="438" y="132"/>
                    </a:lnTo>
                    <a:lnTo>
                      <a:pt x="444" y="126"/>
                    </a:lnTo>
                    <a:lnTo>
                      <a:pt x="444" y="120"/>
                    </a:lnTo>
                    <a:lnTo>
                      <a:pt x="450" y="114"/>
                    </a:lnTo>
                    <a:lnTo>
                      <a:pt x="450" y="108"/>
                    </a:lnTo>
                    <a:lnTo>
                      <a:pt x="456" y="102"/>
                    </a:lnTo>
                    <a:lnTo>
                      <a:pt x="456" y="96"/>
                    </a:lnTo>
                    <a:lnTo>
                      <a:pt x="462" y="90"/>
                    </a:lnTo>
                    <a:lnTo>
                      <a:pt x="462" y="84"/>
                    </a:lnTo>
                    <a:lnTo>
                      <a:pt x="468" y="78"/>
                    </a:lnTo>
                    <a:lnTo>
                      <a:pt x="468" y="72"/>
                    </a:lnTo>
                    <a:lnTo>
                      <a:pt x="474" y="66"/>
                    </a:lnTo>
                    <a:lnTo>
                      <a:pt x="474" y="60"/>
                    </a:lnTo>
                    <a:lnTo>
                      <a:pt x="486" y="48"/>
                    </a:lnTo>
                    <a:lnTo>
                      <a:pt x="486" y="36"/>
                    </a:lnTo>
                    <a:lnTo>
                      <a:pt x="492" y="30"/>
                    </a:lnTo>
                    <a:lnTo>
                      <a:pt x="498" y="24"/>
                    </a:lnTo>
                    <a:lnTo>
                      <a:pt x="504" y="18"/>
                    </a:lnTo>
                    <a:lnTo>
                      <a:pt x="510" y="12"/>
                    </a:lnTo>
                    <a:lnTo>
                      <a:pt x="516" y="6"/>
                    </a:lnTo>
                    <a:lnTo>
                      <a:pt x="522" y="0"/>
                    </a:lnTo>
                    <a:lnTo>
                      <a:pt x="528" y="0"/>
                    </a:lnTo>
                    <a:lnTo>
                      <a:pt x="534" y="0"/>
                    </a:lnTo>
                    <a:lnTo>
                      <a:pt x="540" y="0"/>
                    </a:lnTo>
                    <a:lnTo>
                      <a:pt x="546" y="6"/>
                    </a:lnTo>
                    <a:lnTo>
                      <a:pt x="552" y="12"/>
                    </a:lnTo>
                    <a:lnTo>
                      <a:pt x="558" y="18"/>
                    </a:lnTo>
                    <a:lnTo>
                      <a:pt x="564" y="24"/>
                    </a:lnTo>
                    <a:lnTo>
                      <a:pt x="570" y="30"/>
                    </a:lnTo>
                    <a:lnTo>
                      <a:pt x="582" y="42"/>
                    </a:lnTo>
                    <a:lnTo>
                      <a:pt x="582" y="48"/>
                    </a:lnTo>
                    <a:lnTo>
                      <a:pt x="588" y="54"/>
                    </a:lnTo>
                    <a:lnTo>
                      <a:pt x="588" y="60"/>
                    </a:lnTo>
                    <a:lnTo>
                      <a:pt x="600" y="72"/>
                    </a:lnTo>
                    <a:lnTo>
                      <a:pt x="600" y="84"/>
                    </a:lnTo>
                    <a:lnTo>
                      <a:pt x="612" y="96"/>
                    </a:lnTo>
                    <a:lnTo>
                      <a:pt x="612" y="108"/>
                    </a:lnTo>
                    <a:lnTo>
                      <a:pt x="618" y="114"/>
                    </a:lnTo>
                    <a:lnTo>
                      <a:pt x="618" y="120"/>
                    </a:lnTo>
                    <a:lnTo>
                      <a:pt x="624" y="126"/>
                    </a:lnTo>
                    <a:lnTo>
                      <a:pt x="624" y="132"/>
                    </a:lnTo>
                    <a:lnTo>
                      <a:pt x="630" y="138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0" name="Freeform 52"/>
              <p:cNvSpPr>
                <a:spLocks/>
              </p:cNvSpPr>
              <p:nvPr/>
            </p:nvSpPr>
            <p:spPr bwMode="auto">
              <a:xfrm>
                <a:off x="5514975" y="1924050"/>
                <a:ext cx="962025" cy="352425"/>
              </a:xfrm>
              <a:custGeom>
                <a:avLst/>
                <a:gdLst/>
                <a:ahLst/>
                <a:cxnLst>
                  <a:cxn ang="0">
                    <a:pos x="12" y="156"/>
                  </a:cxn>
                  <a:cxn ang="0">
                    <a:pos x="24" y="180"/>
                  </a:cxn>
                  <a:cxn ang="0">
                    <a:pos x="36" y="204"/>
                  </a:cxn>
                  <a:cxn ang="0">
                    <a:pos x="54" y="216"/>
                  </a:cxn>
                  <a:cxn ang="0">
                    <a:pos x="72" y="222"/>
                  </a:cxn>
                  <a:cxn ang="0">
                    <a:pos x="90" y="210"/>
                  </a:cxn>
                  <a:cxn ang="0">
                    <a:pos x="108" y="192"/>
                  </a:cxn>
                  <a:cxn ang="0">
                    <a:pos x="126" y="162"/>
                  </a:cxn>
                  <a:cxn ang="0">
                    <a:pos x="138" y="144"/>
                  </a:cxn>
                  <a:cxn ang="0">
                    <a:pos x="144" y="120"/>
                  </a:cxn>
                  <a:cxn ang="0">
                    <a:pos x="156" y="102"/>
                  </a:cxn>
                  <a:cxn ang="0">
                    <a:pos x="162" y="84"/>
                  </a:cxn>
                  <a:cxn ang="0">
                    <a:pos x="180" y="60"/>
                  </a:cxn>
                  <a:cxn ang="0">
                    <a:pos x="198" y="30"/>
                  </a:cxn>
                  <a:cxn ang="0">
                    <a:pos x="210" y="12"/>
                  </a:cxn>
                  <a:cxn ang="0">
                    <a:pos x="228" y="0"/>
                  </a:cxn>
                  <a:cxn ang="0">
                    <a:pos x="246" y="6"/>
                  </a:cxn>
                  <a:cxn ang="0">
                    <a:pos x="264" y="18"/>
                  </a:cxn>
                  <a:cxn ang="0">
                    <a:pos x="288" y="48"/>
                  </a:cxn>
                  <a:cxn ang="0">
                    <a:pos x="300" y="72"/>
                  </a:cxn>
                  <a:cxn ang="0">
                    <a:pos x="306" y="90"/>
                  </a:cxn>
                  <a:cxn ang="0">
                    <a:pos x="318" y="108"/>
                  </a:cxn>
                  <a:cxn ang="0">
                    <a:pos x="324" y="126"/>
                  </a:cxn>
                  <a:cxn ang="0">
                    <a:pos x="336" y="144"/>
                  </a:cxn>
                  <a:cxn ang="0">
                    <a:pos x="342" y="162"/>
                  </a:cxn>
                  <a:cxn ang="0">
                    <a:pos x="360" y="186"/>
                  </a:cxn>
                  <a:cxn ang="0">
                    <a:pos x="378" y="210"/>
                  </a:cxn>
                  <a:cxn ang="0">
                    <a:pos x="384" y="216"/>
                  </a:cxn>
                  <a:cxn ang="0">
                    <a:pos x="402" y="222"/>
                  </a:cxn>
                  <a:cxn ang="0">
                    <a:pos x="420" y="210"/>
                  </a:cxn>
                  <a:cxn ang="0">
                    <a:pos x="438" y="192"/>
                  </a:cxn>
                  <a:cxn ang="0">
                    <a:pos x="456" y="168"/>
                  </a:cxn>
                  <a:cxn ang="0">
                    <a:pos x="462" y="150"/>
                  </a:cxn>
                  <a:cxn ang="0">
                    <a:pos x="480" y="120"/>
                  </a:cxn>
                  <a:cxn ang="0">
                    <a:pos x="486" y="102"/>
                  </a:cxn>
                  <a:cxn ang="0">
                    <a:pos x="498" y="84"/>
                  </a:cxn>
                  <a:cxn ang="0">
                    <a:pos x="504" y="66"/>
                  </a:cxn>
                  <a:cxn ang="0">
                    <a:pos x="528" y="30"/>
                  </a:cxn>
                  <a:cxn ang="0">
                    <a:pos x="540" y="12"/>
                  </a:cxn>
                  <a:cxn ang="0">
                    <a:pos x="558" y="0"/>
                  </a:cxn>
                  <a:cxn ang="0">
                    <a:pos x="576" y="6"/>
                  </a:cxn>
                  <a:cxn ang="0">
                    <a:pos x="594" y="18"/>
                  </a:cxn>
                </a:cxnLst>
                <a:rect l="0" t="0" r="r" b="b"/>
                <a:pathLst>
                  <a:path w="606" h="222">
                    <a:moveTo>
                      <a:pt x="0" y="138"/>
                    </a:moveTo>
                    <a:lnTo>
                      <a:pt x="0" y="144"/>
                    </a:lnTo>
                    <a:lnTo>
                      <a:pt x="12" y="156"/>
                    </a:lnTo>
                    <a:lnTo>
                      <a:pt x="12" y="168"/>
                    </a:lnTo>
                    <a:lnTo>
                      <a:pt x="18" y="174"/>
                    </a:lnTo>
                    <a:lnTo>
                      <a:pt x="24" y="180"/>
                    </a:lnTo>
                    <a:lnTo>
                      <a:pt x="24" y="186"/>
                    </a:lnTo>
                    <a:lnTo>
                      <a:pt x="36" y="198"/>
                    </a:lnTo>
                    <a:lnTo>
                      <a:pt x="36" y="204"/>
                    </a:lnTo>
                    <a:lnTo>
                      <a:pt x="42" y="210"/>
                    </a:lnTo>
                    <a:lnTo>
                      <a:pt x="48" y="216"/>
                    </a:lnTo>
                    <a:lnTo>
                      <a:pt x="54" y="216"/>
                    </a:lnTo>
                    <a:lnTo>
                      <a:pt x="60" y="222"/>
                    </a:lnTo>
                    <a:lnTo>
                      <a:pt x="66" y="222"/>
                    </a:lnTo>
                    <a:lnTo>
                      <a:pt x="72" y="222"/>
                    </a:lnTo>
                    <a:lnTo>
                      <a:pt x="78" y="216"/>
                    </a:lnTo>
                    <a:lnTo>
                      <a:pt x="84" y="216"/>
                    </a:lnTo>
                    <a:lnTo>
                      <a:pt x="90" y="210"/>
                    </a:lnTo>
                    <a:lnTo>
                      <a:pt x="96" y="204"/>
                    </a:lnTo>
                    <a:lnTo>
                      <a:pt x="102" y="198"/>
                    </a:lnTo>
                    <a:lnTo>
                      <a:pt x="108" y="192"/>
                    </a:lnTo>
                    <a:lnTo>
                      <a:pt x="120" y="180"/>
                    </a:lnTo>
                    <a:lnTo>
                      <a:pt x="120" y="168"/>
                    </a:lnTo>
                    <a:lnTo>
                      <a:pt x="126" y="162"/>
                    </a:lnTo>
                    <a:lnTo>
                      <a:pt x="132" y="156"/>
                    </a:lnTo>
                    <a:lnTo>
                      <a:pt x="132" y="150"/>
                    </a:lnTo>
                    <a:lnTo>
                      <a:pt x="138" y="144"/>
                    </a:lnTo>
                    <a:lnTo>
                      <a:pt x="138" y="138"/>
                    </a:lnTo>
                    <a:lnTo>
                      <a:pt x="144" y="132"/>
                    </a:lnTo>
                    <a:lnTo>
                      <a:pt x="144" y="120"/>
                    </a:lnTo>
                    <a:lnTo>
                      <a:pt x="150" y="114"/>
                    </a:lnTo>
                    <a:lnTo>
                      <a:pt x="150" y="108"/>
                    </a:lnTo>
                    <a:lnTo>
                      <a:pt x="156" y="102"/>
                    </a:lnTo>
                    <a:lnTo>
                      <a:pt x="156" y="96"/>
                    </a:lnTo>
                    <a:lnTo>
                      <a:pt x="162" y="90"/>
                    </a:lnTo>
                    <a:lnTo>
                      <a:pt x="162" y="84"/>
                    </a:lnTo>
                    <a:lnTo>
                      <a:pt x="168" y="78"/>
                    </a:lnTo>
                    <a:lnTo>
                      <a:pt x="168" y="72"/>
                    </a:lnTo>
                    <a:lnTo>
                      <a:pt x="180" y="60"/>
                    </a:lnTo>
                    <a:lnTo>
                      <a:pt x="180" y="48"/>
                    </a:lnTo>
                    <a:lnTo>
                      <a:pt x="186" y="42"/>
                    </a:lnTo>
                    <a:lnTo>
                      <a:pt x="198" y="30"/>
                    </a:lnTo>
                    <a:lnTo>
                      <a:pt x="198" y="24"/>
                    </a:lnTo>
                    <a:lnTo>
                      <a:pt x="204" y="18"/>
                    </a:lnTo>
                    <a:lnTo>
                      <a:pt x="210" y="12"/>
                    </a:lnTo>
                    <a:lnTo>
                      <a:pt x="216" y="6"/>
                    </a:lnTo>
                    <a:lnTo>
                      <a:pt x="222" y="0"/>
                    </a:lnTo>
                    <a:lnTo>
                      <a:pt x="228" y="0"/>
                    </a:lnTo>
                    <a:lnTo>
                      <a:pt x="234" y="0"/>
                    </a:lnTo>
                    <a:lnTo>
                      <a:pt x="240" y="0"/>
                    </a:lnTo>
                    <a:lnTo>
                      <a:pt x="246" y="6"/>
                    </a:lnTo>
                    <a:lnTo>
                      <a:pt x="252" y="6"/>
                    </a:lnTo>
                    <a:lnTo>
                      <a:pt x="258" y="12"/>
                    </a:lnTo>
                    <a:lnTo>
                      <a:pt x="264" y="18"/>
                    </a:lnTo>
                    <a:lnTo>
                      <a:pt x="276" y="30"/>
                    </a:lnTo>
                    <a:lnTo>
                      <a:pt x="276" y="36"/>
                    </a:lnTo>
                    <a:lnTo>
                      <a:pt x="288" y="48"/>
                    </a:lnTo>
                    <a:lnTo>
                      <a:pt x="288" y="60"/>
                    </a:lnTo>
                    <a:lnTo>
                      <a:pt x="294" y="66"/>
                    </a:lnTo>
                    <a:lnTo>
                      <a:pt x="300" y="72"/>
                    </a:lnTo>
                    <a:lnTo>
                      <a:pt x="300" y="78"/>
                    </a:lnTo>
                    <a:lnTo>
                      <a:pt x="306" y="84"/>
                    </a:lnTo>
                    <a:lnTo>
                      <a:pt x="306" y="90"/>
                    </a:lnTo>
                    <a:lnTo>
                      <a:pt x="312" y="96"/>
                    </a:lnTo>
                    <a:lnTo>
                      <a:pt x="312" y="102"/>
                    </a:lnTo>
                    <a:lnTo>
                      <a:pt x="318" y="108"/>
                    </a:lnTo>
                    <a:lnTo>
                      <a:pt x="318" y="114"/>
                    </a:lnTo>
                    <a:lnTo>
                      <a:pt x="324" y="120"/>
                    </a:lnTo>
                    <a:lnTo>
                      <a:pt x="324" y="126"/>
                    </a:lnTo>
                    <a:lnTo>
                      <a:pt x="330" y="132"/>
                    </a:lnTo>
                    <a:lnTo>
                      <a:pt x="330" y="138"/>
                    </a:lnTo>
                    <a:lnTo>
                      <a:pt x="336" y="144"/>
                    </a:lnTo>
                    <a:lnTo>
                      <a:pt x="336" y="150"/>
                    </a:lnTo>
                    <a:lnTo>
                      <a:pt x="342" y="156"/>
                    </a:lnTo>
                    <a:lnTo>
                      <a:pt x="342" y="162"/>
                    </a:lnTo>
                    <a:lnTo>
                      <a:pt x="348" y="168"/>
                    </a:lnTo>
                    <a:lnTo>
                      <a:pt x="348" y="174"/>
                    </a:lnTo>
                    <a:lnTo>
                      <a:pt x="360" y="186"/>
                    </a:lnTo>
                    <a:lnTo>
                      <a:pt x="360" y="192"/>
                    </a:lnTo>
                    <a:lnTo>
                      <a:pt x="366" y="198"/>
                    </a:lnTo>
                    <a:lnTo>
                      <a:pt x="378" y="210"/>
                    </a:lnTo>
                    <a:lnTo>
                      <a:pt x="372" y="210"/>
                    </a:lnTo>
                    <a:lnTo>
                      <a:pt x="378" y="210"/>
                    </a:lnTo>
                    <a:lnTo>
                      <a:pt x="384" y="216"/>
                    </a:lnTo>
                    <a:lnTo>
                      <a:pt x="390" y="222"/>
                    </a:lnTo>
                    <a:lnTo>
                      <a:pt x="396" y="222"/>
                    </a:lnTo>
                    <a:lnTo>
                      <a:pt x="402" y="222"/>
                    </a:lnTo>
                    <a:lnTo>
                      <a:pt x="408" y="222"/>
                    </a:lnTo>
                    <a:lnTo>
                      <a:pt x="414" y="216"/>
                    </a:lnTo>
                    <a:lnTo>
                      <a:pt x="420" y="210"/>
                    </a:lnTo>
                    <a:lnTo>
                      <a:pt x="426" y="204"/>
                    </a:lnTo>
                    <a:lnTo>
                      <a:pt x="432" y="198"/>
                    </a:lnTo>
                    <a:lnTo>
                      <a:pt x="438" y="192"/>
                    </a:lnTo>
                    <a:lnTo>
                      <a:pt x="450" y="180"/>
                    </a:lnTo>
                    <a:lnTo>
                      <a:pt x="450" y="174"/>
                    </a:lnTo>
                    <a:lnTo>
                      <a:pt x="456" y="168"/>
                    </a:lnTo>
                    <a:lnTo>
                      <a:pt x="456" y="162"/>
                    </a:lnTo>
                    <a:lnTo>
                      <a:pt x="462" y="156"/>
                    </a:lnTo>
                    <a:lnTo>
                      <a:pt x="462" y="150"/>
                    </a:lnTo>
                    <a:lnTo>
                      <a:pt x="474" y="138"/>
                    </a:lnTo>
                    <a:lnTo>
                      <a:pt x="474" y="126"/>
                    </a:lnTo>
                    <a:lnTo>
                      <a:pt x="480" y="120"/>
                    </a:lnTo>
                    <a:lnTo>
                      <a:pt x="480" y="114"/>
                    </a:lnTo>
                    <a:lnTo>
                      <a:pt x="486" y="108"/>
                    </a:lnTo>
                    <a:lnTo>
                      <a:pt x="486" y="102"/>
                    </a:lnTo>
                    <a:lnTo>
                      <a:pt x="492" y="96"/>
                    </a:lnTo>
                    <a:lnTo>
                      <a:pt x="492" y="90"/>
                    </a:lnTo>
                    <a:lnTo>
                      <a:pt x="498" y="84"/>
                    </a:lnTo>
                    <a:lnTo>
                      <a:pt x="498" y="78"/>
                    </a:lnTo>
                    <a:lnTo>
                      <a:pt x="504" y="72"/>
                    </a:lnTo>
                    <a:lnTo>
                      <a:pt x="504" y="66"/>
                    </a:lnTo>
                    <a:lnTo>
                      <a:pt x="516" y="54"/>
                    </a:lnTo>
                    <a:lnTo>
                      <a:pt x="516" y="42"/>
                    </a:lnTo>
                    <a:lnTo>
                      <a:pt x="528" y="30"/>
                    </a:lnTo>
                    <a:lnTo>
                      <a:pt x="528" y="24"/>
                    </a:lnTo>
                    <a:lnTo>
                      <a:pt x="534" y="18"/>
                    </a:lnTo>
                    <a:lnTo>
                      <a:pt x="540" y="12"/>
                    </a:lnTo>
                    <a:lnTo>
                      <a:pt x="546" y="6"/>
                    </a:lnTo>
                    <a:lnTo>
                      <a:pt x="552" y="6"/>
                    </a:lnTo>
                    <a:lnTo>
                      <a:pt x="558" y="0"/>
                    </a:lnTo>
                    <a:lnTo>
                      <a:pt x="564" y="0"/>
                    </a:lnTo>
                    <a:lnTo>
                      <a:pt x="570" y="0"/>
                    </a:lnTo>
                    <a:lnTo>
                      <a:pt x="576" y="6"/>
                    </a:lnTo>
                    <a:lnTo>
                      <a:pt x="582" y="6"/>
                    </a:lnTo>
                    <a:lnTo>
                      <a:pt x="588" y="12"/>
                    </a:lnTo>
                    <a:lnTo>
                      <a:pt x="594" y="18"/>
                    </a:lnTo>
                    <a:lnTo>
                      <a:pt x="600" y="24"/>
                    </a:lnTo>
                    <a:lnTo>
                      <a:pt x="606" y="3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1" name="Freeform 53"/>
              <p:cNvSpPr>
                <a:spLocks/>
              </p:cNvSpPr>
              <p:nvPr/>
            </p:nvSpPr>
            <p:spPr bwMode="auto">
              <a:xfrm>
                <a:off x="6477000" y="1971675"/>
                <a:ext cx="257175" cy="3048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6" y="12"/>
                  </a:cxn>
                  <a:cxn ang="0">
                    <a:pos x="18" y="24"/>
                  </a:cxn>
                  <a:cxn ang="0">
                    <a:pos x="18" y="30"/>
                  </a:cxn>
                  <a:cxn ang="0">
                    <a:pos x="24" y="36"/>
                  </a:cxn>
                  <a:cxn ang="0">
                    <a:pos x="24" y="42"/>
                  </a:cxn>
                  <a:cxn ang="0">
                    <a:pos x="30" y="48"/>
                  </a:cxn>
                  <a:cxn ang="0">
                    <a:pos x="30" y="54"/>
                  </a:cxn>
                  <a:cxn ang="0">
                    <a:pos x="36" y="60"/>
                  </a:cxn>
                  <a:cxn ang="0">
                    <a:pos x="36" y="72"/>
                  </a:cxn>
                  <a:cxn ang="0">
                    <a:pos x="42" y="78"/>
                  </a:cxn>
                  <a:cxn ang="0">
                    <a:pos x="42" y="84"/>
                  </a:cxn>
                  <a:cxn ang="0">
                    <a:pos x="48" y="90"/>
                  </a:cxn>
                  <a:cxn ang="0">
                    <a:pos x="48" y="96"/>
                  </a:cxn>
                  <a:cxn ang="0">
                    <a:pos x="54" y="102"/>
                  </a:cxn>
                  <a:cxn ang="0">
                    <a:pos x="54" y="108"/>
                  </a:cxn>
                  <a:cxn ang="0">
                    <a:pos x="60" y="114"/>
                  </a:cxn>
                  <a:cxn ang="0">
                    <a:pos x="60" y="120"/>
                  </a:cxn>
                  <a:cxn ang="0">
                    <a:pos x="66" y="126"/>
                  </a:cxn>
                  <a:cxn ang="0">
                    <a:pos x="66" y="132"/>
                  </a:cxn>
                  <a:cxn ang="0">
                    <a:pos x="78" y="144"/>
                  </a:cxn>
                  <a:cxn ang="0">
                    <a:pos x="78" y="150"/>
                  </a:cxn>
                  <a:cxn ang="0">
                    <a:pos x="90" y="162"/>
                  </a:cxn>
                  <a:cxn ang="0">
                    <a:pos x="90" y="168"/>
                  </a:cxn>
                  <a:cxn ang="0">
                    <a:pos x="96" y="174"/>
                  </a:cxn>
                  <a:cxn ang="0">
                    <a:pos x="102" y="180"/>
                  </a:cxn>
                  <a:cxn ang="0">
                    <a:pos x="108" y="186"/>
                  </a:cxn>
                  <a:cxn ang="0">
                    <a:pos x="114" y="192"/>
                  </a:cxn>
                  <a:cxn ang="0">
                    <a:pos x="120" y="192"/>
                  </a:cxn>
                  <a:cxn ang="0">
                    <a:pos x="126" y="192"/>
                  </a:cxn>
                  <a:cxn ang="0">
                    <a:pos x="132" y="192"/>
                  </a:cxn>
                  <a:cxn ang="0">
                    <a:pos x="138" y="186"/>
                  </a:cxn>
                  <a:cxn ang="0">
                    <a:pos x="144" y="186"/>
                  </a:cxn>
                  <a:cxn ang="0">
                    <a:pos x="150" y="180"/>
                  </a:cxn>
                  <a:cxn ang="0">
                    <a:pos x="156" y="174"/>
                  </a:cxn>
                  <a:cxn ang="0">
                    <a:pos x="162" y="168"/>
                  </a:cxn>
                </a:cxnLst>
                <a:rect l="0" t="0" r="r" b="b"/>
                <a:pathLst>
                  <a:path w="162" h="192">
                    <a:moveTo>
                      <a:pt x="0" y="0"/>
                    </a:moveTo>
                    <a:lnTo>
                      <a:pt x="6" y="6"/>
                    </a:lnTo>
                    <a:lnTo>
                      <a:pt x="6" y="12"/>
                    </a:lnTo>
                    <a:lnTo>
                      <a:pt x="18" y="24"/>
                    </a:lnTo>
                    <a:lnTo>
                      <a:pt x="18" y="30"/>
                    </a:lnTo>
                    <a:lnTo>
                      <a:pt x="24" y="36"/>
                    </a:lnTo>
                    <a:lnTo>
                      <a:pt x="24" y="42"/>
                    </a:lnTo>
                    <a:lnTo>
                      <a:pt x="30" y="48"/>
                    </a:lnTo>
                    <a:lnTo>
                      <a:pt x="30" y="54"/>
                    </a:lnTo>
                    <a:lnTo>
                      <a:pt x="36" y="60"/>
                    </a:lnTo>
                    <a:lnTo>
                      <a:pt x="36" y="72"/>
                    </a:lnTo>
                    <a:lnTo>
                      <a:pt x="42" y="78"/>
                    </a:lnTo>
                    <a:lnTo>
                      <a:pt x="42" y="84"/>
                    </a:lnTo>
                    <a:lnTo>
                      <a:pt x="48" y="90"/>
                    </a:lnTo>
                    <a:lnTo>
                      <a:pt x="48" y="96"/>
                    </a:lnTo>
                    <a:lnTo>
                      <a:pt x="54" y="102"/>
                    </a:lnTo>
                    <a:lnTo>
                      <a:pt x="54" y="108"/>
                    </a:lnTo>
                    <a:lnTo>
                      <a:pt x="60" y="114"/>
                    </a:lnTo>
                    <a:lnTo>
                      <a:pt x="60" y="120"/>
                    </a:lnTo>
                    <a:lnTo>
                      <a:pt x="66" y="126"/>
                    </a:lnTo>
                    <a:lnTo>
                      <a:pt x="66" y="132"/>
                    </a:lnTo>
                    <a:lnTo>
                      <a:pt x="78" y="144"/>
                    </a:lnTo>
                    <a:lnTo>
                      <a:pt x="78" y="150"/>
                    </a:lnTo>
                    <a:lnTo>
                      <a:pt x="90" y="162"/>
                    </a:lnTo>
                    <a:lnTo>
                      <a:pt x="90" y="168"/>
                    </a:lnTo>
                    <a:lnTo>
                      <a:pt x="96" y="174"/>
                    </a:lnTo>
                    <a:lnTo>
                      <a:pt x="102" y="180"/>
                    </a:lnTo>
                    <a:lnTo>
                      <a:pt x="108" y="186"/>
                    </a:lnTo>
                    <a:lnTo>
                      <a:pt x="114" y="192"/>
                    </a:lnTo>
                    <a:lnTo>
                      <a:pt x="120" y="192"/>
                    </a:lnTo>
                    <a:lnTo>
                      <a:pt x="126" y="192"/>
                    </a:lnTo>
                    <a:lnTo>
                      <a:pt x="132" y="192"/>
                    </a:lnTo>
                    <a:lnTo>
                      <a:pt x="138" y="186"/>
                    </a:lnTo>
                    <a:lnTo>
                      <a:pt x="144" y="186"/>
                    </a:lnTo>
                    <a:lnTo>
                      <a:pt x="150" y="180"/>
                    </a:lnTo>
                    <a:lnTo>
                      <a:pt x="156" y="174"/>
                    </a:lnTo>
                    <a:lnTo>
                      <a:pt x="162" y="168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2" name="Rectangle 54"/>
              <p:cNvSpPr>
                <a:spLocks noChangeArrowheads="1"/>
              </p:cNvSpPr>
              <p:nvPr/>
            </p:nvSpPr>
            <p:spPr bwMode="auto">
              <a:xfrm>
                <a:off x="3914775" y="1638300"/>
                <a:ext cx="154305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frequency = 261.63Hz (C4)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1616792" y="2590802"/>
              <a:ext cx="4400550" cy="914400"/>
              <a:chOff x="2457450" y="2514600"/>
              <a:chExt cx="4400550" cy="914400"/>
            </a:xfrm>
          </p:grpSpPr>
          <p:sp>
            <p:nvSpPr>
              <p:cNvPr id="43063" name="Rectangle 55"/>
              <p:cNvSpPr>
                <a:spLocks noChangeArrowheads="1"/>
              </p:cNvSpPr>
              <p:nvPr/>
            </p:nvSpPr>
            <p:spPr bwMode="auto">
              <a:xfrm>
                <a:off x="2600325" y="2733675"/>
                <a:ext cx="4133850" cy="4953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4" name="Rectangle 56"/>
              <p:cNvSpPr>
                <a:spLocks noChangeArrowheads="1"/>
              </p:cNvSpPr>
              <p:nvPr/>
            </p:nvSpPr>
            <p:spPr bwMode="auto">
              <a:xfrm>
                <a:off x="2600325" y="2733675"/>
                <a:ext cx="4133850" cy="4953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5" name="Line 57"/>
              <p:cNvSpPr>
                <a:spLocks noChangeShapeType="1"/>
              </p:cNvSpPr>
              <p:nvPr/>
            </p:nvSpPr>
            <p:spPr bwMode="auto">
              <a:xfrm>
                <a:off x="2600325" y="27336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6" name="Line 58"/>
              <p:cNvSpPr>
                <a:spLocks noChangeShapeType="1"/>
              </p:cNvSpPr>
              <p:nvPr/>
            </p:nvSpPr>
            <p:spPr bwMode="auto">
              <a:xfrm>
                <a:off x="2600325" y="32289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7" name="Line 59"/>
              <p:cNvSpPr>
                <a:spLocks noChangeShapeType="1"/>
              </p:cNvSpPr>
              <p:nvPr/>
            </p:nvSpPr>
            <p:spPr bwMode="auto">
              <a:xfrm flipV="1">
                <a:off x="6734175" y="27336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8" name="Line 60"/>
              <p:cNvSpPr>
                <a:spLocks noChangeShapeType="1"/>
              </p:cNvSpPr>
              <p:nvPr/>
            </p:nvSpPr>
            <p:spPr bwMode="auto">
              <a:xfrm flipV="1">
                <a:off x="2600325" y="27336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9" name="Line 61"/>
              <p:cNvSpPr>
                <a:spLocks noChangeShapeType="1"/>
              </p:cNvSpPr>
              <p:nvPr/>
            </p:nvSpPr>
            <p:spPr bwMode="auto">
              <a:xfrm>
                <a:off x="2600325" y="32289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0" name="Line 62"/>
              <p:cNvSpPr>
                <a:spLocks noChangeShapeType="1"/>
              </p:cNvSpPr>
              <p:nvPr/>
            </p:nvSpPr>
            <p:spPr bwMode="auto">
              <a:xfrm flipV="1">
                <a:off x="2600325" y="27336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1" name="Line 63"/>
              <p:cNvSpPr>
                <a:spLocks noChangeShapeType="1"/>
              </p:cNvSpPr>
              <p:nvPr/>
            </p:nvSpPr>
            <p:spPr bwMode="auto">
              <a:xfrm flipV="1">
                <a:off x="2600325" y="31813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2" name="Line 64"/>
              <p:cNvSpPr>
                <a:spLocks noChangeShapeType="1"/>
              </p:cNvSpPr>
              <p:nvPr/>
            </p:nvSpPr>
            <p:spPr bwMode="auto">
              <a:xfrm>
                <a:off x="2600325" y="27336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3" name="Rectangle 65"/>
              <p:cNvSpPr>
                <a:spLocks noChangeArrowheads="1"/>
              </p:cNvSpPr>
              <p:nvPr/>
            </p:nvSpPr>
            <p:spPr bwMode="auto">
              <a:xfrm>
                <a:off x="2571750" y="32575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74" name="Line 66"/>
              <p:cNvSpPr>
                <a:spLocks noChangeShapeType="1"/>
              </p:cNvSpPr>
              <p:nvPr/>
            </p:nvSpPr>
            <p:spPr bwMode="auto">
              <a:xfrm flipV="1">
                <a:off x="3286125" y="31813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5" name="Line 67"/>
              <p:cNvSpPr>
                <a:spLocks noChangeShapeType="1"/>
              </p:cNvSpPr>
              <p:nvPr/>
            </p:nvSpPr>
            <p:spPr bwMode="auto">
              <a:xfrm>
                <a:off x="3286125" y="27336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6" name="Rectangle 68"/>
              <p:cNvSpPr>
                <a:spLocks noChangeArrowheads="1"/>
              </p:cNvSpPr>
              <p:nvPr/>
            </p:nvSpPr>
            <p:spPr bwMode="auto">
              <a:xfrm>
                <a:off x="3257550" y="32575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77" name="Line 69"/>
              <p:cNvSpPr>
                <a:spLocks noChangeShapeType="1"/>
              </p:cNvSpPr>
              <p:nvPr/>
            </p:nvSpPr>
            <p:spPr bwMode="auto">
              <a:xfrm flipV="1">
                <a:off x="3971925" y="31813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8" name="Line 70"/>
              <p:cNvSpPr>
                <a:spLocks noChangeShapeType="1"/>
              </p:cNvSpPr>
              <p:nvPr/>
            </p:nvSpPr>
            <p:spPr bwMode="auto">
              <a:xfrm>
                <a:off x="3971925" y="27336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9" name="Rectangle 71"/>
              <p:cNvSpPr>
                <a:spLocks noChangeArrowheads="1"/>
              </p:cNvSpPr>
              <p:nvPr/>
            </p:nvSpPr>
            <p:spPr bwMode="auto">
              <a:xfrm>
                <a:off x="3905250" y="32575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80" name="Line 72"/>
              <p:cNvSpPr>
                <a:spLocks noChangeShapeType="1"/>
              </p:cNvSpPr>
              <p:nvPr/>
            </p:nvSpPr>
            <p:spPr bwMode="auto">
              <a:xfrm flipV="1">
                <a:off x="4667250" y="31813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1" name="Line 73"/>
              <p:cNvSpPr>
                <a:spLocks noChangeShapeType="1"/>
              </p:cNvSpPr>
              <p:nvPr/>
            </p:nvSpPr>
            <p:spPr bwMode="auto">
              <a:xfrm>
                <a:off x="4667250" y="27336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2" name="Rectangle 74"/>
              <p:cNvSpPr>
                <a:spLocks noChangeArrowheads="1"/>
              </p:cNvSpPr>
              <p:nvPr/>
            </p:nvSpPr>
            <p:spPr bwMode="auto">
              <a:xfrm>
                <a:off x="4600575" y="32575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83" name="Line 75"/>
              <p:cNvSpPr>
                <a:spLocks noChangeShapeType="1"/>
              </p:cNvSpPr>
              <p:nvPr/>
            </p:nvSpPr>
            <p:spPr bwMode="auto">
              <a:xfrm flipV="1">
                <a:off x="5353050" y="31813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4" name="Line 76"/>
              <p:cNvSpPr>
                <a:spLocks noChangeShapeType="1"/>
              </p:cNvSpPr>
              <p:nvPr/>
            </p:nvSpPr>
            <p:spPr bwMode="auto">
              <a:xfrm>
                <a:off x="5353050" y="27336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5" name="Rectangle 77"/>
              <p:cNvSpPr>
                <a:spLocks noChangeArrowheads="1"/>
              </p:cNvSpPr>
              <p:nvPr/>
            </p:nvSpPr>
            <p:spPr bwMode="auto">
              <a:xfrm>
                <a:off x="5286375" y="32575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86" name="Line 78"/>
              <p:cNvSpPr>
                <a:spLocks noChangeShapeType="1"/>
              </p:cNvSpPr>
              <p:nvPr/>
            </p:nvSpPr>
            <p:spPr bwMode="auto">
              <a:xfrm flipV="1">
                <a:off x="6038850" y="31813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7" name="Line 79"/>
              <p:cNvSpPr>
                <a:spLocks noChangeShapeType="1"/>
              </p:cNvSpPr>
              <p:nvPr/>
            </p:nvSpPr>
            <p:spPr bwMode="auto">
              <a:xfrm>
                <a:off x="6038850" y="27336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88" name="Rectangle 80"/>
              <p:cNvSpPr>
                <a:spLocks noChangeArrowheads="1"/>
              </p:cNvSpPr>
              <p:nvPr/>
            </p:nvSpPr>
            <p:spPr bwMode="auto">
              <a:xfrm>
                <a:off x="5972175" y="32575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89" name="Line 81"/>
              <p:cNvSpPr>
                <a:spLocks noChangeShapeType="1"/>
              </p:cNvSpPr>
              <p:nvPr/>
            </p:nvSpPr>
            <p:spPr bwMode="auto">
              <a:xfrm flipV="1">
                <a:off x="6734175" y="31813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0" name="Line 82"/>
              <p:cNvSpPr>
                <a:spLocks noChangeShapeType="1"/>
              </p:cNvSpPr>
              <p:nvPr/>
            </p:nvSpPr>
            <p:spPr bwMode="auto">
              <a:xfrm>
                <a:off x="6734175" y="27336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1" name="Rectangle 83"/>
              <p:cNvSpPr>
                <a:spLocks noChangeArrowheads="1"/>
              </p:cNvSpPr>
              <p:nvPr/>
            </p:nvSpPr>
            <p:spPr bwMode="auto">
              <a:xfrm>
                <a:off x="6667500" y="32575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30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92" name="Line 84"/>
              <p:cNvSpPr>
                <a:spLocks noChangeShapeType="1"/>
              </p:cNvSpPr>
              <p:nvPr/>
            </p:nvSpPr>
            <p:spPr bwMode="auto">
              <a:xfrm>
                <a:off x="2600325" y="32289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3" name="Line 85"/>
              <p:cNvSpPr>
                <a:spLocks noChangeShapeType="1"/>
              </p:cNvSpPr>
              <p:nvPr/>
            </p:nvSpPr>
            <p:spPr bwMode="auto">
              <a:xfrm flipH="1">
                <a:off x="6686550" y="32289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4" name="Rectangle 86"/>
              <p:cNvSpPr>
                <a:spLocks noChangeArrowheads="1"/>
              </p:cNvSpPr>
              <p:nvPr/>
            </p:nvSpPr>
            <p:spPr bwMode="auto">
              <a:xfrm>
                <a:off x="2457450" y="3152775"/>
                <a:ext cx="17145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95" name="Line 87"/>
              <p:cNvSpPr>
                <a:spLocks noChangeShapeType="1"/>
              </p:cNvSpPr>
              <p:nvPr/>
            </p:nvSpPr>
            <p:spPr bwMode="auto">
              <a:xfrm>
                <a:off x="2600325" y="298132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6" name="Line 88"/>
              <p:cNvSpPr>
                <a:spLocks noChangeShapeType="1"/>
              </p:cNvSpPr>
              <p:nvPr/>
            </p:nvSpPr>
            <p:spPr bwMode="auto">
              <a:xfrm flipH="1">
                <a:off x="6686550" y="298132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7" name="Rectangle 89"/>
              <p:cNvSpPr>
                <a:spLocks noChangeArrowheads="1"/>
              </p:cNvSpPr>
              <p:nvPr/>
            </p:nvSpPr>
            <p:spPr bwMode="auto">
              <a:xfrm>
                <a:off x="2495550" y="290512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98" name="Line 90"/>
              <p:cNvSpPr>
                <a:spLocks noChangeShapeType="1"/>
              </p:cNvSpPr>
              <p:nvPr/>
            </p:nvSpPr>
            <p:spPr bwMode="auto">
              <a:xfrm>
                <a:off x="2600325" y="27336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9" name="Line 91"/>
              <p:cNvSpPr>
                <a:spLocks noChangeShapeType="1"/>
              </p:cNvSpPr>
              <p:nvPr/>
            </p:nvSpPr>
            <p:spPr bwMode="auto">
              <a:xfrm flipH="1">
                <a:off x="6686550" y="27336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0" name="Rectangle 92"/>
              <p:cNvSpPr>
                <a:spLocks noChangeArrowheads="1"/>
              </p:cNvSpPr>
              <p:nvPr/>
            </p:nvSpPr>
            <p:spPr bwMode="auto">
              <a:xfrm>
                <a:off x="2495550" y="265747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01" name="Line 93"/>
              <p:cNvSpPr>
                <a:spLocks noChangeShapeType="1"/>
              </p:cNvSpPr>
              <p:nvPr/>
            </p:nvSpPr>
            <p:spPr bwMode="auto">
              <a:xfrm>
                <a:off x="2600325" y="27336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2" name="Line 94"/>
              <p:cNvSpPr>
                <a:spLocks noChangeShapeType="1"/>
              </p:cNvSpPr>
              <p:nvPr/>
            </p:nvSpPr>
            <p:spPr bwMode="auto">
              <a:xfrm>
                <a:off x="2600325" y="32289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3" name="Line 95"/>
              <p:cNvSpPr>
                <a:spLocks noChangeShapeType="1"/>
              </p:cNvSpPr>
              <p:nvPr/>
            </p:nvSpPr>
            <p:spPr bwMode="auto">
              <a:xfrm flipV="1">
                <a:off x="6734175" y="27336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4" name="Line 96"/>
              <p:cNvSpPr>
                <a:spLocks noChangeShapeType="1"/>
              </p:cNvSpPr>
              <p:nvPr/>
            </p:nvSpPr>
            <p:spPr bwMode="auto">
              <a:xfrm flipV="1">
                <a:off x="2600325" y="27336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5" name="Freeform 97"/>
              <p:cNvSpPr>
                <a:spLocks/>
              </p:cNvSpPr>
              <p:nvPr/>
            </p:nvSpPr>
            <p:spPr bwMode="auto">
              <a:xfrm>
                <a:off x="2600325" y="2800350"/>
                <a:ext cx="809625" cy="352425"/>
              </a:xfrm>
              <a:custGeom>
                <a:avLst/>
                <a:gdLst/>
                <a:ahLst/>
                <a:cxnLst>
                  <a:cxn ang="0">
                    <a:pos x="6" y="90"/>
                  </a:cxn>
                  <a:cxn ang="0">
                    <a:pos x="12" y="66"/>
                  </a:cxn>
                  <a:cxn ang="0">
                    <a:pos x="24" y="48"/>
                  </a:cxn>
                  <a:cxn ang="0">
                    <a:pos x="30" y="30"/>
                  </a:cxn>
                  <a:cxn ang="0">
                    <a:pos x="48" y="6"/>
                  </a:cxn>
                  <a:cxn ang="0">
                    <a:pos x="66" y="0"/>
                  </a:cxn>
                  <a:cxn ang="0">
                    <a:pos x="84" y="18"/>
                  </a:cxn>
                  <a:cxn ang="0">
                    <a:pos x="96" y="36"/>
                  </a:cxn>
                  <a:cxn ang="0">
                    <a:pos x="108" y="54"/>
                  </a:cxn>
                  <a:cxn ang="0">
                    <a:pos x="114" y="78"/>
                  </a:cxn>
                  <a:cxn ang="0">
                    <a:pos x="126" y="102"/>
                  </a:cxn>
                  <a:cxn ang="0">
                    <a:pos x="132" y="126"/>
                  </a:cxn>
                  <a:cxn ang="0">
                    <a:pos x="144" y="150"/>
                  </a:cxn>
                  <a:cxn ang="0">
                    <a:pos x="150" y="168"/>
                  </a:cxn>
                  <a:cxn ang="0">
                    <a:pos x="162" y="186"/>
                  </a:cxn>
                  <a:cxn ang="0">
                    <a:pos x="174" y="210"/>
                  </a:cxn>
                  <a:cxn ang="0">
                    <a:pos x="192" y="222"/>
                  </a:cxn>
                  <a:cxn ang="0">
                    <a:pos x="210" y="210"/>
                  </a:cxn>
                  <a:cxn ang="0">
                    <a:pos x="228" y="192"/>
                  </a:cxn>
                  <a:cxn ang="0">
                    <a:pos x="234" y="174"/>
                  </a:cxn>
                  <a:cxn ang="0">
                    <a:pos x="246" y="156"/>
                  </a:cxn>
                  <a:cxn ang="0">
                    <a:pos x="252" y="126"/>
                  </a:cxn>
                  <a:cxn ang="0">
                    <a:pos x="264" y="102"/>
                  </a:cxn>
                  <a:cxn ang="0">
                    <a:pos x="270" y="78"/>
                  </a:cxn>
                  <a:cxn ang="0">
                    <a:pos x="282" y="60"/>
                  </a:cxn>
                  <a:cxn ang="0">
                    <a:pos x="288" y="36"/>
                  </a:cxn>
                  <a:cxn ang="0">
                    <a:pos x="306" y="12"/>
                  </a:cxn>
                  <a:cxn ang="0">
                    <a:pos x="324" y="0"/>
                  </a:cxn>
                  <a:cxn ang="0">
                    <a:pos x="342" y="12"/>
                  </a:cxn>
                  <a:cxn ang="0">
                    <a:pos x="360" y="30"/>
                  </a:cxn>
                  <a:cxn ang="0">
                    <a:pos x="366" y="48"/>
                  </a:cxn>
                  <a:cxn ang="0">
                    <a:pos x="378" y="72"/>
                  </a:cxn>
                  <a:cxn ang="0">
                    <a:pos x="384" y="96"/>
                  </a:cxn>
                  <a:cxn ang="0">
                    <a:pos x="396" y="120"/>
                  </a:cxn>
                  <a:cxn ang="0">
                    <a:pos x="402" y="144"/>
                  </a:cxn>
                  <a:cxn ang="0">
                    <a:pos x="414" y="162"/>
                  </a:cxn>
                  <a:cxn ang="0">
                    <a:pos x="426" y="192"/>
                  </a:cxn>
                  <a:cxn ang="0">
                    <a:pos x="444" y="216"/>
                  </a:cxn>
                  <a:cxn ang="0">
                    <a:pos x="462" y="222"/>
                  </a:cxn>
                  <a:cxn ang="0">
                    <a:pos x="480" y="204"/>
                  </a:cxn>
                  <a:cxn ang="0">
                    <a:pos x="492" y="180"/>
                  </a:cxn>
                  <a:cxn ang="0">
                    <a:pos x="504" y="162"/>
                  </a:cxn>
                </a:cxnLst>
                <a:rect l="0" t="0" r="r" b="b"/>
                <a:pathLst>
                  <a:path w="510" h="222">
                    <a:moveTo>
                      <a:pt x="0" y="114"/>
                    </a:moveTo>
                    <a:lnTo>
                      <a:pt x="0" y="96"/>
                    </a:lnTo>
                    <a:lnTo>
                      <a:pt x="6" y="90"/>
                    </a:lnTo>
                    <a:lnTo>
                      <a:pt x="6" y="78"/>
                    </a:lnTo>
                    <a:lnTo>
                      <a:pt x="12" y="72"/>
                    </a:lnTo>
                    <a:lnTo>
                      <a:pt x="12" y="66"/>
                    </a:lnTo>
                    <a:lnTo>
                      <a:pt x="18" y="60"/>
                    </a:lnTo>
                    <a:lnTo>
                      <a:pt x="18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30" y="36"/>
                    </a:lnTo>
                    <a:lnTo>
                      <a:pt x="30" y="30"/>
                    </a:lnTo>
                    <a:lnTo>
                      <a:pt x="42" y="18"/>
                    </a:lnTo>
                    <a:lnTo>
                      <a:pt x="42" y="12"/>
                    </a:lnTo>
                    <a:lnTo>
                      <a:pt x="48" y="6"/>
                    </a:lnTo>
                    <a:lnTo>
                      <a:pt x="54" y="0"/>
                    </a:lnTo>
                    <a:lnTo>
                      <a:pt x="60" y="0"/>
                    </a:lnTo>
                    <a:lnTo>
                      <a:pt x="66" y="0"/>
                    </a:lnTo>
                    <a:lnTo>
                      <a:pt x="72" y="6"/>
                    </a:lnTo>
                    <a:lnTo>
                      <a:pt x="78" y="12"/>
                    </a:lnTo>
                    <a:lnTo>
                      <a:pt x="84" y="18"/>
                    </a:lnTo>
                    <a:lnTo>
                      <a:pt x="90" y="24"/>
                    </a:lnTo>
                    <a:lnTo>
                      <a:pt x="96" y="30"/>
                    </a:lnTo>
                    <a:lnTo>
                      <a:pt x="96" y="36"/>
                    </a:lnTo>
                    <a:lnTo>
                      <a:pt x="102" y="42"/>
                    </a:lnTo>
                    <a:lnTo>
                      <a:pt x="102" y="48"/>
                    </a:lnTo>
                    <a:lnTo>
                      <a:pt x="108" y="54"/>
                    </a:lnTo>
                    <a:lnTo>
                      <a:pt x="108" y="60"/>
                    </a:lnTo>
                    <a:lnTo>
                      <a:pt x="114" y="66"/>
                    </a:lnTo>
                    <a:lnTo>
                      <a:pt x="114" y="78"/>
                    </a:lnTo>
                    <a:lnTo>
                      <a:pt x="120" y="84"/>
                    </a:lnTo>
                    <a:lnTo>
                      <a:pt x="120" y="96"/>
                    </a:lnTo>
                    <a:lnTo>
                      <a:pt x="126" y="102"/>
                    </a:lnTo>
                    <a:lnTo>
                      <a:pt x="126" y="114"/>
                    </a:lnTo>
                    <a:lnTo>
                      <a:pt x="132" y="120"/>
                    </a:lnTo>
                    <a:lnTo>
                      <a:pt x="132" y="126"/>
                    </a:lnTo>
                    <a:lnTo>
                      <a:pt x="138" y="132"/>
                    </a:lnTo>
                    <a:lnTo>
                      <a:pt x="138" y="144"/>
                    </a:lnTo>
                    <a:lnTo>
                      <a:pt x="144" y="150"/>
                    </a:lnTo>
                    <a:lnTo>
                      <a:pt x="144" y="156"/>
                    </a:lnTo>
                    <a:lnTo>
                      <a:pt x="150" y="162"/>
                    </a:lnTo>
                    <a:lnTo>
                      <a:pt x="150" y="168"/>
                    </a:lnTo>
                    <a:lnTo>
                      <a:pt x="156" y="174"/>
                    </a:lnTo>
                    <a:lnTo>
                      <a:pt x="156" y="180"/>
                    </a:lnTo>
                    <a:lnTo>
                      <a:pt x="162" y="186"/>
                    </a:lnTo>
                    <a:lnTo>
                      <a:pt x="162" y="192"/>
                    </a:lnTo>
                    <a:lnTo>
                      <a:pt x="174" y="204"/>
                    </a:lnTo>
                    <a:lnTo>
                      <a:pt x="174" y="210"/>
                    </a:lnTo>
                    <a:lnTo>
                      <a:pt x="180" y="216"/>
                    </a:lnTo>
                    <a:lnTo>
                      <a:pt x="186" y="222"/>
                    </a:lnTo>
                    <a:lnTo>
                      <a:pt x="192" y="222"/>
                    </a:lnTo>
                    <a:lnTo>
                      <a:pt x="198" y="222"/>
                    </a:lnTo>
                    <a:lnTo>
                      <a:pt x="204" y="216"/>
                    </a:lnTo>
                    <a:lnTo>
                      <a:pt x="210" y="210"/>
                    </a:lnTo>
                    <a:lnTo>
                      <a:pt x="216" y="204"/>
                    </a:lnTo>
                    <a:lnTo>
                      <a:pt x="222" y="198"/>
                    </a:lnTo>
                    <a:lnTo>
                      <a:pt x="228" y="192"/>
                    </a:lnTo>
                    <a:lnTo>
                      <a:pt x="228" y="186"/>
                    </a:lnTo>
                    <a:lnTo>
                      <a:pt x="234" y="180"/>
                    </a:lnTo>
                    <a:lnTo>
                      <a:pt x="234" y="174"/>
                    </a:lnTo>
                    <a:lnTo>
                      <a:pt x="240" y="168"/>
                    </a:lnTo>
                    <a:lnTo>
                      <a:pt x="240" y="162"/>
                    </a:lnTo>
                    <a:lnTo>
                      <a:pt x="246" y="156"/>
                    </a:lnTo>
                    <a:lnTo>
                      <a:pt x="246" y="138"/>
                    </a:lnTo>
                    <a:lnTo>
                      <a:pt x="252" y="132"/>
                    </a:lnTo>
                    <a:lnTo>
                      <a:pt x="252" y="126"/>
                    </a:lnTo>
                    <a:lnTo>
                      <a:pt x="258" y="120"/>
                    </a:lnTo>
                    <a:lnTo>
                      <a:pt x="258" y="108"/>
                    </a:lnTo>
                    <a:lnTo>
                      <a:pt x="264" y="102"/>
                    </a:lnTo>
                    <a:lnTo>
                      <a:pt x="264" y="96"/>
                    </a:lnTo>
                    <a:lnTo>
                      <a:pt x="270" y="90"/>
                    </a:lnTo>
                    <a:lnTo>
                      <a:pt x="270" y="78"/>
                    </a:lnTo>
                    <a:lnTo>
                      <a:pt x="276" y="72"/>
                    </a:lnTo>
                    <a:lnTo>
                      <a:pt x="276" y="66"/>
                    </a:lnTo>
                    <a:lnTo>
                      <a:pt x="282" y="60"/>
                    </a:lnTo>
                    <a:lnTo>
                      <a:pt x="282" y="54"/>
                    </a:lnTo>
                    <a:lnTo>
                      <a:pt x="288" y="48"/>
                    </a:lnTo>
                    <a:lnTo>
                      <a:pt x="288" y="36"/>
                    </a:lnTo>
                    <a:lnTo>
                      <a:pt x="294" y="30"/>
                    </a:lnTo>
                    <a:lnTo>
                      <a:pt x="306" y="18"/>
                    </a:lnTo>
                    <a:lnTo>
                      <a:pt x="306" y="12"/>
                    </a:lnTo>
                    <a:lnTo>
                      <a:pt x="312" y="6"/>
                    </a:lnTo>
                    <a:lnTo>
                      <a:pt x="318" y="0"/>
                    </a:lnTo>
                    <a:lnTo>
                      <a:pt x="324" y="0"/>
                    </a:lnTo>
                    <a:lnTo>
                      <a:pt x="330" y="0"/>
                    </a:lnTo>
                    <a:lnTo>
                      <a:pt x="336" y="6"/>
                    </a:lnTo>
                    <a:lnTo>
                      <a:pt x="342" y="12"/>
                    </a:lnTo>
                    <a:lnTo>
                      <a:pt x="348" y="18"/>
                    </a:lnTo>
                    <a:lnTo>
                      <a:pt x="354" y="24"/>
                    </a:lnTo>
                    <a:lnTo>
                      <a:pt x="360" y="30"/>
                    </a:lnTo>
                    <a:lnTo>
                      <a:pt x="360" y="36"/>
                    </a:lnTo>
                    <a:lnTo>
                      <a:pt x="366" y="42"/>
                    </a:lnTo>
                    <a:lnTo>
                      <a:pt x="366" y="48"/>
                    </a:lnTo>
                    <a:lnTo>
                      <a:pt x="372" y="54"/>
                    </a:lnTo>
                    <a:lnTo>
                      <a:pt x="372" y="66"/>
                    </a:lnTo>
                    <a:lnTo>
                      <a:pt x="378" y="72"/>
                    </a:lnTo>
                    <a:lnTo>
                      <a:pt x="378" y="84"/>
                    </a:lnTo>
                    <a:lnTo>
                      <a:pt x="384" y="90"/>
                    </a:lnTo>
                    <a:lnTo>
                      <a:pt x="384" y="96"/>
                    </a:lnTo>
                    <a:lnTo>
                      <a:pt x="390" y="102"/>
                    </a:lnTo>
                    <a:lnTo>
                      <a:pt x="390" y="114"/>
                    </a:lnTo>
                    <a:lnTo>
                      <a:pt x="396" y="120"/>
                    </a:lnTo>
                    <a:lnTo>
                      <a:pt x="396" y="126"/>
                    </a:lnTo>
                    <a:lnTo>
                      <a:pt x="402" y="132"/>
                    </a:lnTo>
                    <a:lnTo>
                      <a:pt x="402" y="144"/>
                    </a:lnTo>
                    <a:lnTo>
                      <a:pt x="408" y="150"/>
                    </a:lnTo>
                    <a:lnTo>
                      <a:pt x="408" y="156"/>
                    </a:lnTo>
                    <a:lnTo>
                      <a:pt x="414" y="162"/>
                    </a:lnTo>
                    <a:lnTo>
                      <a:pt x="414" y="174"/>
                    </a:lnTo>
                    <a:lnTo>
                      <a:pt x="426" y="186"/>
                    </a:lnTo>
                    <a:lnTo>
                      <a:pt x="426" y="192"/>
                    </a:lnTo>
                    <a:lnTo>
                      <a:pt x="438" y="204"/>
                    </a:lnTo>
                    <a:lnTo>
                      <a:pt x="438" y="210"/>
                    </a:lnTo>
                    <a:lnTo>
                      <a:pt x="444" y="216"/>
                    </a:lnTo>
                    <a:lnTo>
                      <a:pt x="450" y="222"/>
                    </a:lnTo>
                    <a:lnTo>
                      <a:pt x="456" y="222"/>
                    </a:lnTo>
                    <a:lnTo>
                      <a:pt x="462" y="222"/>
                    </a:lnTo>
                    <a:lnTo>
                      <a:pt x="468" y="216"/>
                    </a:lnTo>
                    <a:lnTo>
                      <a:pt x="474" y="210"/>
                    </a:lnTo>
                    <a:lnTo>
                      <a:pt x="480" y="204"/>
                    </a:lnTo>
                    <a:lnTo>
                      <a:pt x="486" y="198"/>
                    </a:lnTo>
                    <a:lnTo>
                      <a:pt x="492" y="192"/>
                    </a:lnTo>
                    <a:lnTo>
                      <a:pt x="492" y="180"/>
                    </a:lnTo>
                    <a:lnTo>
                      <a:pt x="498" y="174"/>
                    </a:lnTo>
                    <a:lnTo>
                      <a:pt x="498" y="168"/>
                    </a:lnTo>
                    <a:lnTo>
                      <a:pt x="504" y="162"/>
                    </a:lnTo>
                    <a:lnTo>
                      <a:pt x="504" y="156"/>
                    </a:lnTo>
                    <a:lnTo>
                      <a:pt x="510" y="15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6" name="Freeform 98"/>
              <p:cNvSpPr>
                <a:spLocks/>
              </p:cNvSpPr>
              <p:nvPr/>
            </p:nvSpPr>
            <p:spPr bwMode="auto">
              <a:xfrm>
                <a:off x="3409950" y="2800350"/>
                <a:ext cx="819150" cy="352425"/>
              </a:xfrm>
              <a:custGeom>
                <a:avLst/>
                <a:gdLst/>
                <a:ahLst/>
                <a:cxnLst>
                  <a:cxn ang="0">
                    <a:pos x="6" y="132"/>
                  </a:cxn>
                  <a:cxn ang="0">
                    <a:pos x="12" y="108"/>
                  </a:cxn>
                  <a:cxn ang="0">
                    <a:pos x="24" y="90"/>
                  </a:cxn>
                  <a:cxn ang="0">
                    <a:pos x="30" y="66"/>
                  </a:cxn>
                  <a:cxn ang="0">
                    <a:pos x="48" y="36"/>
                  </a:cxn>
                  <a:cxn ang="0">
                    <a:pos x="60" y="12"/>
                  </a:cxn>
                  <a:cxn ang="0">
                    <a:pos x="78" y="0"/>
                  </a:cxn>
                  <a:cxn ang="0">
                    <a:pos x="96" y="12"/>
                  </a:cxn>
                  <a:cxn ang="0">
                    <a:pos x="108" y="30"/>
                  </a:cxn>
                  <a:cxn ang="0">
                    <a:pos x="120" y="48"/>
                  </a:cxn>
                  <a:cxn ang="0">
                    <a:pos x="126" y="66"/>
                  </a:cxn>
                  <a:cxn ang="0">
                    <a:pos x="138" y="90"/>
                  </a:cxn>
                  <a:cxn ang="0">
                    <a:pos x="144" y="114"/>
                  </a:cxn>
                  <a:cxn ang="0">
                    <a:pos x="156" y="138"/>
                  </a:cxn>
                  <a:cxn ang="0">
                    <a:pos x="162" y="156"/>
                  </a:cxn>
                  <a:cxn ang="0">
                    <a:pos x="180" y="186"/>
                  </a:cxn>
                  <a:cxn ang="0">
                    <a:pos x="192" y="210"/>
                  </a:cxn>
                  <a:cxn ang="0">
                    <a:pos x="210" y="222"/>
                  </a:cxn>
                  <a:cxn ang="0">
                    <a:pos x="228" y="210"/>
                  </a:cxn>
                  <a:cxn ang="0">
                    <a:pos x="240" y="192"/>
                  </a:cxn>
                  <a:cxn ang="0">
                    <a:pos x="252" y="174"/>
                  </a:cxn>
                  <a:cxn ang="0">
                    <a:pos x="258" y="156"/>
                  </a:cxn>
                  <a:cxn ang="0">
                    <a:pos x="270" y="132"/>
                  </a:cxn>
                  <a:cxn ang="0">
                    <a:pos x="276" y="108"/>
                  </a:cxn>
                  <a:cxn ang="0">
                    <a:pos x="288" y="84"/>
                  </a:cxn>
                  <a:cxn ang="0">
                    <a:pos x="294" y="60"/>
                  </a:cxn>
                  <a:cxn ang="0">
                    <a:pos x="318" y="24"/>
                  </a:cxn>
                  <a:cxn ang="0">
                    <a:pos x="330" y="6"/>
                  </a:cxn>
                  <a:cxn ang="0">
                    <a:pos x="348" y="0"/>
                  </a:cxn>
                  <a:cxn ang="0">
                    <a:pos x="372" y="24"/>
                  </a:cxn>
                  <a:cxn ang="0">
                    <a:pos x="378" y="42"/>
                  </a:cxn>
                  <a:cxn ang="0">
                    <a:pos x="390" y="60"/>
                  </a:cxn>
                  <a:cxn ang="0">
                    <a:pos x="396" y="84"/>
                  </a:cxn>
                  <a:cxn ang="0">
                    <a:pos x="408" y="108"/>
                  </a:cxn>
                  <a:cxn ang="0">
                    <a:pos x="414" y="132"/>
                  </a:cxn>
                  <a:cxn ang="0">
                    <a:pos x="426" y="150"/>
                  </a:cxn>
                  <a:cxn ang="0">
                    <a:pos x="432" y="174"/>
                  </a:cxn>
                  <a:cxn ang="0">
                    <a:pos x="450" y="198"/>
                  </a:cxn>
                  <a:cxn ang="0">
                    <a:pos x="462" y="216"/>
                  </a:cxn>
                  <a:cxn ang="0">
                    <a:pos x="480" y="222"/>
                  </a:cxn>
                  <a:cxn ang="0">
                    <a:pos x="504" y="198"/>
                  </a:cxn>
                  <a:cxn ang="0">
                    <a:pos x="510" y="180"/>
                  </a:cxn>
                </a:cxnLst>
                <a:rect l="0" t="0" r="r" b="b"/>
                <a:pathLst>
                  <a:path w="516" h="222">
                    <a:moveTo>
                      <a:pt x="0" y="150"/>
                    </a:moveTo>
                    <a:lnTo>
                      <a:pt x="0" y="138"/>
                    </a:lnTo>
                    <a:lnTo>
                      <a:pt x="6" y="132"/>
                    </a:lnTo>
                    <a:lnTo>
                      <a:pt x="6" y="126"/>
                    </a:lnTo>
                    <a:lnTo>
                      <a:pt x="12" y="120"/>
                    </a:lnTo>
                    <a:lnTo>
                      <a:pt x="12" y="108"/>
                    </a:lnTo>
                    <a:lnTo>
                      <a:pt x="18" y="102"/>
                    </a:lnTo>
                    <a:lnTo>
                      <a:pt x="18" y="96"/>
                    </a:lnTo>
                    <a:lnTo>
                      <a:pt x="24" y="90"/>
                    </a:lnTo>
                    <a:lnTo>
                      <a:pt x="24" y="78"/>
                    </a:lnTo>
                    <a:lnTo>
                      <a:pt x="30" y="72"/>
                    </a:lnTo>
                    <a:lnTo>
                      <a:pt x="30" y="66"/>
                    </a:lnTo>
                    <a:lnTo>
                      <a:pt x="36" y="60"/>
                    </a:lnTo>
                    <a:lnTo>
                      <a:pt x="36" y="48"/>
                    </a:lnTo>
                    <a:lnTo>
                      <a:pt x="48" y="36"/>
                    </a:lnTo>
                    <a:lnTo>
                      <a:pt x="48" y="30"/>
                    </a:lnTo>
                    <a:lnTo>
                      <a:pt x="60" y="18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4" y="0"/>
                    </a:lnTo>
                    <a:lnTo>
                      <a:pt x="90" y="6"/>
                    </a:lnTo>
                    <a:lnTo>
                      <a:pt x="96" y="12"/>
                    </a:lnTo>
                    <a:lnTo>
                      <a:pt x="102" y="18"/>
                    </a:lnTo>
                    <a:lnTo>
                      <a:pt x="108" y="24"/>
                    </a:lnTo>
                    <a:lnTo>
                      <a:pt x="108" y="30"/>
                    </a:lnTo>
                    <a:lnTo>
                      <a:pt x="114" y="36"/>
                    </a:lnTo>
                    <a:lnTo>
                      <a:pt x="114" y="42"/>
                    </a:lnTo>
                    <a:lnTo>
                      <a:pt x="120" y="48"/>
                    </a:lnTo>
                    <a:lnTo>
                      <a:pt x="120" y="54"/>
                    </a:lnTo>
                    <a:lnTo>
                      <a:pt x="126" y="60"/>
                    </a:lnTo>
                    <a:lnTo>
                      <a:pt x="126" y="66"/>
                    </a:lnTo>
                    <a:lnTo>
                      <a:pt x="132" y="72"/>
                    </a:lnTo>
                    <a:lnTo>
                      <a:pt x="132" y="84"/>
                    </a:lnTo>
                    <a:lnTo>
                      <a:pt x="138" y="90"/>
                    </a:lnTo>
                    <a:lnTo>
                      <a:pt x="138" y="96"/>
                    </a:lnTo>
                    <a:lnTo>
                      <a:pt x="144" y="102"/>
                    </a:lnTo>
                    <a:lnTo>
                      <a:pt x="144" y="114"/>
                    </a:lnTo>
                    <a:lnTo>
                      <a:pt x="150" y="120"/>
                    </a:lnTo>
                    <a:lnTo>
                      <a:pt x="150" y="132"/>
                    </a:lnTo>
                    <a:lnTo>
                      <a:pt x="156" y="138"/>
                    </a:lnTo>
                    <a:lnTo>
                      <a:pt x="156" y="144"/>
                    </a:lnTo>
                    <a:lnTo>
                      <a:pt x="162" y="150"/>
                    </a:lnTo>
                    <a:lnTo>
                      <a:pt x="162" y="156"/>
                    </a:lnTo>
                    <a:lnTo>
                      <a:pt x="168" y="162"/>
                    </a:lnTo>
                    <a:lnTo>
                      <a:pt x="168" y="174"/>
                    </a:lnTo>
                    <a:lnTo>
                      <a:pt x="180" y="186"/>
                    </a:lnTo>
                    <a:lnTo>
                      <a:pt x="180" y="198"/>
                    </a:lnTo>
                    <a:lnTo>
                      <a:pt x="186" y="204"/>
                    </a:lnTo>
                    <a:lnTo>
                      <a:pt x="192" y="210"/>
                    </a:lnTo>
                    <a:lnTo>
                      <a:pt x="198" y="216"/>
                    </a:lnTo>
                    <a:lnTo>
                      <a:pt x="204" y="222"/>
                    </a:lnTo>
                    <a:lnTo>
                      <a:pt x="210" y="222"/>
                    </a:lnTo>
                    <a:lnTo>
                      <a:pt x="216" y="222"/>
                    </a:lnTo>
                    <a:lnTo>
                      <a:pt x="222" y="216"/>
                    </a:lnTo>
                    <a:lnTo>
                      <a:pt x="228" y="210"/>
                    </a:lnTo>
                    <a:lnTo>
                      <a:pt x="234" y="204"/>
                    </a:lnTo>
                    <a:lnTo>
                      <a:pt x="240" y="198"/>
                    </a:lnTo>
                    <a:lnTo>
                      <a:pt x="240" y="192"/>
                    </a:lnTo>
                    <a:lnTo>
                      <a:pt x="246" y="186"/>
                    </a:lnTo>
                    <a:lnTo>
                      <a:pt x="246" y="180"/>
                    </a:lnTo>
                    <a:lnTo>
                      <a:pt x="252" y="174"/>
                    </a:lnTo>
                    <a:lnTo>
                      <a:pt x="252" y="168"/>
                    </a:lnTo>
                    <a:lnTo>
                      <a:pt x="258" y="162"/>
                    </a:lnTo>
                    <a:lnTo>
                      <a:pt x="258" y="156"/>
                    </a:lnTo>
                    <a:lnTo>
                      <a:pt x="264" y="150"/>
                    </a:lnTo>
                    <a:lnTo>
                      <a:pt x="264" y="138"/>
                    </a:lnTo>
                    <a:lnTo>
                      <a:pt x="270" y="132"/>
                    </a:lnTo>
                    <a:lnTo>
                      <a:pt x="270" y="126"/>
                    </a:lnTo>
                    <a:lnTo>
                      <a:pt x="276" y="120"/>
                    </a:lnTo>
                    <a:lnTo>
                      <a:pt x="276" y="108"/>
                    </a:lnTo>
                    <a:lnTo>
                      <a:pt x="282" y="102"/>
                    </a:lnTo>
                    <a:lnTo>
                      <a:pt x="282" y="90"/>
                    </a:lnTo>
                    <a:lnTo>
                      <a:pt x="288" y="84"/>
                    </a:lnTo>
                    <a:lnTo>
                      <a:pt x="288" y="78"/>
                    </a:lnTo>
                    <a:lnTo>
                      <a:pt x="294" y="72"/>
                    </a:lnTo>
                    <a:lnTo>
                      <a:pt x="294" y="60"/>
                    </a:lnTo>
                    <a:lnTo>
                      <a:pt x="306" y="48"/>
                    </a:lnTo>
                    <a:lnTo>
                      <a:pt x="306" y="36"/>
                    </a:lnTo>
                    <a:lnTo>
                      <a:pt x="318" y="24"/>
                    </a:lnTo>
                    <a:lnTo>
                      <a:pt x="318" y="18"/>
                    </a:lnTo>
                    <a:lnTo>
                      <a:pt x="324" y="12"/>
                    </a:lnTo>
                    <a:lnTo>
                      <a:pt x="330" y="6"/>
                    </a:lnTo>
                    <a:lnTo>
                      <a:pt x="336" y="0"/>
                    </a:lnTo>
                    <a:lnTo>
                      <a:pt x="342" y="0"/>
                    </a:lnTo>
                    <a:lnTo>
                      <a:pt x="348" y="0"/>
                    </a:lnTo>
                    <a:lnTo>
                      <a:pt x="354" y="6"/>
                    </a:lnTo>
                    <a:lnTo>
                      <a:pt x="360" y="12"/>
                    </a:lnTo>
                    <a:lnTo>
                      <a:pt x="372" y="24"/>
                    </a:lnTo>
                    <a:lnTo>
                      <a:pt x="372" y="30"/>
                    </a:lnTo>
                    <a:lnTo>
                      <a:pt x="378" y="36"/>
                    </a:lnTo>
                    <a:lnTo>
                      <a:pt x="378" y="42"/>
                    </a:lnTo>
                    <a:lnTo>
                      <a:pt x="384" y="48"/>
                    </a:lnTo>
                    <a:lnTo>
                      <a:pt x="384" y="54"/>
                    </a:lnTo>
                    <a:lnTo>
                      <a:pt x="390" y="60"/>
                    </a:lnTo>
                    <a:lnTo>
                      <a:pt x="390" y="72"/>
                    </a:lnTo>
                    <a:lnTo>
                      <a:pt x="396" y="78"/>
                    </a:lnTo>
                    <a:lnTo>
                      <a:pt x="396" y="84"/>
                    </a:lnTo>
                    <a:lnTo>
                      <a:pt x="402" y="90"/>
                    </a:lnTo>
                    <a:lnTo>
                      <a:pt x="402" y="102"/>
                    </a:lnTo>
                    <a:lnTo>
                      <a:pt x="408" y="108"/>
                    </a:lnTo>
                    <a:lnTo>
                      <a:pt x="408" y="114"/>
                    </a:lnTo>
                    <a:lnTo>
                      <a:pt x="414" y="120"/>
                    </a:lnTo>
                    <a:lnTo>
                      <a:pt x="414" y="132"/>
                    </a:lnTo>
                    <a:lnTo>
                      <a:pt x="420" y="138"/>
                    </a:lnTo>
                    <a:lnTo>
                      <a:pt x="420" y="144"/>
                    </a:lnTo>
                    <a:lnTo>
                      <a:pt x="426" y="150"/>
                    </a:lnTo>
                    <a:lnTo>
                      <a:pt x="426" y="162"/>
                    </a:lnTo>
                    <a:lnTo>
                      <a:pt x="432" y="168"/>
                    </a:lnTo>
                    <a:lnTo>
                      <a:pt x="432" y="174"/>
                    </a:lnTo>
                    <a:lnTo>
                      <a:pt x="438" y="180"/>
                    </a:lnTo>
                    <a:lnTo>
                      <a:pt x="438" y="186"/>
                    </a:lnTo>
                    <a:lnTo>
                      <a:pt x="450" y="198"/>
                    </a:lnTo>
                    <a:lnTo>
                      <a:pt x="450" y="204"/>
                    </a:lnTo>
                    <a:lnTo>
                      <a:pt x="456" y="210"/>
                    </a:lnTo>
                    <a:lnTo>
                      <a:pt x="462" y="216"/>
                    </a:lnTo>
                    <a:lnTo>
                      <a:pt x="468" y="222"/>
                    </a:lnTo>
                    <a:lnTo>
                      <a:pt x="474" y="222"/>
                    </a:lnTo>
                    <a:lnTo>
                      <a:pt x="480" y="222"/>
                    </a:lnTo>
                    <a:lnTo>
                      <a:pt x="486" y="216"/>
                    </a:lnTo>
                    <a:lnTo>
                      <a:pt x="492" y="210"/>
                    </a:lnTo>
                    <a:lnTo>
                      <a:pt x="504" y="198"/>
                    </a:lnTo>
                    <a:lnTo>
                      <a:pt x="504" y="192"/>
                    </a:lnTo>
                    <a:lnTo>
                      <a:pt x="510" y="186"/>
                    </a:lnTo>
                    <a:lnTo>
                      <a:pt x="510" y="180"/>
                    </a:lnTo>
                    <a:lnTo>
                      <a:pt x="516" y="174"/>
                    </a:lnTo>
                    <a:lnTo>
                      <a:pt x="516" y="168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7" name="Freeform 99"/>
              <p:cNvSpPr>
                <a:spLocks/>
              </p:cNvSpPr>
              <p:nvPr/>
            </p:nvSpPr>
            <p:spPr bwMode="auto">
              <a:xfrm>
                <a:off x="4229100" y="2800350"/>
                <a:ext cx="800100" cy="352425"/>
              </a:xfrm>
              <a:custGeom>
                <a:avLst/>
                <a:gdLst/>
                <a:ahLst/>
                <a:cxnLst>
                  <a:cxn ang="0">
                    <a:pos x="6" y="150"/>
                  </a:cxn>
                  <a:cxn ang="0">
                    <a:pos x="18" y="132"/>
                  </a:cxn>
                  <a:cxn ang="0">
                    <a:pos x="24" y="108"/>
                  </a:cxn>
                  <a:cxn ang="0">
                    <a:pos x="36" y="84"/>
                  </a:cxn>
                  <a:cxn ang="0">
                    <a:pos x="42" y="60"/>
                  </a:cxn>
                  <a:cxn ang="0">
                    <a:pos x="54" y="42"/>
                  </a:cxn>
                  <a:cxn ang="0">
                    <a:pos x="66" y="18"/>
                  </a:cxn>
                  <a:cxn ang="0">
                    <a:pos x="84" y="0"/>
                  </a:cxn>
                  <a:cxn ang="0">
                    <a:pos x="102" y="6"/>
                  </a:cxn>
                  <a:cxn ang="0">
                    <a:pos x="120" y="30"/>
                  </a:cxn>
                  <a:cxn ang="0">
                    <a:pos x="132" y="48"/>
                  </a:cxn>
                  <a:cxn ang="0">
                    <a:pos x="138" y="72"/>
                  </a:cxn>
                  <a:cxn ang="0">
                    <a:pos x="150" y="90"/>
                  </a:cxn>
                  <a:cxn ang="0">
                    <a:pos x="156" y="114"/>
                  </a:cxn>
                  <a:cxn ang="0">
                    <a:pos x="168" y="138"/>
                  </a:cxn>
                  <a:cxn ang="0">
                    <a:pos x="174" y="162"/>
                  </a:cxn>
                  <a:cxn ang="0">
                    <a:pos x="186" y="180"/>
                  </a:cxn>
                  <a:cxn ang="0">
                    <a:pos x="198" y="204"/>
                  </a:cxn>
                  <a:cxn ang="0">
                    <a:pos x="216" y="222"/>
                  </a:cxn>
                  <a:cxn ang="0">
                    <a:pos x="234" y="216"/>
                  </a:cxn>
                  <a:cxn ang="0">
                    <a:pos x="252" y="192"/>
                  </a:cxn>
                  <a:cxn ang="0">
                    <a:pos x="264" y="174"/>
                  </a:cxn>
                  <a:cxn ang="0">
                    <a:pos x="270" y="150"/>
                  </a:cxn>
                  <a:cxn ang="0">
                    <a:pos x="282" y="132"/>
                  </a:cxn>
                  <a:cxn ang="0">
                    <a:pos x="288" y="108"/>
                  </a:cxn>
                  <a:cxn ang="0">
                    <a:pos x="300" y="84"/>
                  </a:cxn>
                  <a:cxn ang="0">
                    <a:pos x="306" y="60"/>
                  </a:cxn>
                  <a:cxn ang="0">
                    <a:pos x="318" y="42"/>
                  </a:cxn>
                  <a:cxn ang="0">
                    <a:pos x="330" y="18"/>
                  </a:cxn>
                  <a:cxn ang="0">
                    <a:pos x="342" y="6"/>
                  </a:cxn>
                  <a:cxn ang="0">
                    <a:pos x="360" y="6"/>
                  </a:cxn>
                  <a:cxn ang="0">
                    <a:pos x="384" y="24"/>
                  </a:cxn>
                  <a:cxn ang="0">
                    <a:pos x="390" y="42"/>
                  </a:cxn>
                  <a:cxn ang="0">
                    <a:pos x="402" y="66"/>
                  </a:cxn>
                  <a:cxn ang="0">
                    <a:pos x="408" y="84"/>
                  </a:cxn>
                  <a:cxn ang="0">
                    <a:pos x="420" y="108"/>
                  </a:cxn>
                  <a:cxn ang="0">
                    <a:pos x="426" y="132"/>
                  </a:cxn>
                  <a:cxn ang="0">
                    <a:pos x="438" y="156"/>
                  </a:cxn>
                  <a:cxn ang="0">
                    <a:pos x="444" y="174"/>
                  </a:cxn>
                  <a:cxn ang="0">
                    <a:pos x="462" y="198"/>
                  </a:cxn>
                  <a:cxn ang="0">
                    <a:pos x="474" y="222"/>
                  </a:cxn>
                  <a:cxn ang="0">
                    <a:pos x="492" y="216"/>
                  </a:cxn>
                </a:cxnLst>
                <a:rect l="0" t="0" r="r" b="b"/>
                <a:pathLst>
                  <a:path w="504" h="222">
                    <a:moveTo>
                      <a:pt x="0" y="168"/>
                    </a:moveTo>
                    <a:lnTo>
                      <a:pt x="6" y="162"/>
                    </a:lnTo>
                    <a:lnTo>
                      <a:pt x="6" y="150"/>
                    </a:lnTo>
                    <a:lnTo>
                      <a:pt x="12" y="144"/>
                    </a:lnTo>
                    <a:lnTo>
                      <a:pt x="12" y="138"/>
                    </a:lnTo>
                    <a:lnTo>
                      <a:pt x="18" y="132"/>
                    </a:lnTo>
                    <a:lnTo>
                      <a:pt x="18" y="120"/>
                    </a:lnTo>
                    <a:lnTo>
                      <a:pt x="24" y="114"/>
                    </a:lnTo>
                    <a:lnTo>
                      <a:pt x="24" y="108"/>
                    </a:lnTo>
                    <a:lnTo>
                      <a:pt x="30" y="102"/>
                    </a:lnTo>
                    <a:lnTo>
                      <a:pt x="30" y="90"/>
                    </a:lnTo>
                    <a:lnTo>
                      <a:pt x="36" y="84"/>
                    </a:lnTo>
                    <a:lnTo>
                      <a:pt x="36" y="78"/>
                    </a:lnTo>
                    <a:lnTo>
                      <a:pt x="42" y="72"/>
                    </a:lnTo>
                    <a:lnTo>
                      <a:pt x="42" y="60"/>
                    </a:lnTo>
                    <a:lnTo>
                      <a:pt x="48" y="54"/>
                    </a:lnTo>
                    <a:lnTo>
                      <a:pt x="48" y="48"/>
                    </a:lnTo>
                    <a:lnTo>
                      <a:pt x="54" y="42"/>
                    </a:lnTo>
                    <a:lnTo>
                      <a:pt x="54" y="36"/>
                    </a:lnTo>
                    <a:lnTo>
                      <a:pt x="66" y="24"/>
                    </a:lnTo>
                    <a:lnTo>
                      <a:pt x="66" y="18"/>
                    </a:lnTo>
                    <a:lnTo>
                      <a:pt x="72" y="12"/>
                    </a:lnTo>
                    <a:lnTo>
                      <a:pt x="78" y="6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6" y="6"/>
                    </a:lnTo>
                    <a:lnTo>
                      <a:pt x="102" y="6"/>
                    </a:lnTo>
                    <a:lnTo>
                      <a:pt x="108" y="12"/>
                    </a:lnTo>
                    <a:lnTo>
                      <a:pt x="120" y="24"/>
                    </a:lnTo>
                    <a:lnTo>
                      <a:pt x="120" y="30"/>
                    </a:lnTo>
                    <a:lnTo>
                      <a:pt x="126" y="36"/>
                    </a:lnTo>
                    <a:lnTo>
                      <a:pt x="126" y="42"/>
                    </a:lnTo>
                    <a:lnTo>
                      <a:pt x="132" y="48"/>
                    </a:lnTo>
                    <a:lnTo>
                      <a:pt x="132" y="54"/>
                    </a:lnTo>
                    <a:lnTo>
                      <a:pt x="138" y="60"/>
                    </a:lnTo>
                    <a:lnTo>
                      <a:pt x="138" y="72"/>
                    </a:lnTo>
                    <a:lnTo>
                      <a:pt x="144" y="78"/>
                    </a:lnTo>
                    <a:lnTo>
                      <a:pt x="144" y="84"/>
                    </a:lnTo>
                    <a:lnTo>
                      <a:pt x="150" y="90"/>
                    </a:lnTo>
                    <a:lnTo>
                      <a:pt x="150" y="102"/>
                    </a:lnTo>
                    <a:lnTo>
                      <a:pt x="156" y="108"/>
                    </a:lnTo>
                    <a:lnTo>
                      <a:pt x="156" y="114"/>
                    </a:lnTo>
                    <a:lnTo>
                      <a:pt x="162" y="120"/>
                    </a:lnTo>
                    <a:lnTo>
                      <a:pt x="162" y="132"/>
                    </a:lnTo>
                    <a:lnTo>
                      <a:pt x="168" y="138"/>
                    </a:lnTo>
                    <a:lnTo>
                      <a:pt x="168" y="144"/>
                    </a:lnTo>
                    <a:lnTo>
                      <a:pt x="174" y="150"/>
                    </a:lnTo>
                    <a:lnTo>
                      <a:pt x="174" y="162"/>
                    </a:lnTo>
                    <a:lnTo>
                      <a:pt x="180" y="168"/>
                    </a:lnTo>
                    <a:lnTo>
                      <a:pt x="180" y="174"/>
                    </a:lnTo>
                    <a:lnTo>
                      <a:pt x="186" y="180"/>
                    </a:lnTo>
                    <a:lnTo>
                      <a:pt x="186" y="186"/>
                    </a:lnTo>
                    <a:lnTo>
                      <a:pt x="198" y="198"/>
                    </a:lnTo>
                    <a:lnTo>
                      <a:pt x="198" y="204"/>
                    </a:lnTo>
                    <a:lnTo>
                      <a:pt x="204" y="210"/>
                    </a:lnTo>
                    <a:lnTo>
                      <a:pt x="210" y="216"/>
                    </a:lnTo>
                    <a:lnTo>
                      <a:pt x="216" y="222"/>
                    </a:lnTo>
                    <a:lnTo>
                      <a:pt x="222" y="222"/>
                    </a:lnTo>
                    <a:lnTo>
                      <a:pt x="228" y="216"/>
                    </a:lnTo>
                    <a:lnTo>
                      <a:pt x="234" y="216"/>
                    </a:lnTo>
                    <a:lnTo>
                      <a:pt x="240" y="210"/>
                    </a:lnTo>
                    <a:lnTo>
                      <a:pt x="252" y="198"/>
                    </a:lnTo>
                    <a:lnTo>
                      <a:pt x="252" y="192"/>
                    </a:lnTo>
                    <a:lnTo>
                      <a:pt x="258" y="186"/>
                    </a:lnTo>
                    <a:lnTo>
                      <a:pt x="258" y="180"/>
                    </a:lnTo>
                    <a:lnTo>
                      <a:pt x="264" y="174"/>
                    </a:lnTo>
                    <a:lnTo>
                      <a:pt x="264" y="168"/>
                    </a:lnTo>
                    <a:lnTo>
                      <a:pt x="270" y="162"/>
                    </a:lnTo>
                    <a:lnTo>
                      <a:pt x="270" y="150"/>
                    </a:lnTo>
                    <a:lnTo>
                      <a:pt x="276" y="144"/>
                    </a:lnTo>
                    <a:lnTo>
                      <a:pt x="276" y="138"/>
                    </a:lnTo>
                    <a:lnTo>
                      <a:pt x="282" y="132"/>
                    </a:lnTo>
                    <a:lnTo>
                      <a:pt x="282" y="120"/>
                    </a:lnTo>
                    <a:lnTo>
                      <a:pt x="288" y="114"/>
                    </a:lnTo>
                    <a:lnTo>
                      <a:pt x="288" y="108"/>
                    </a:lnTo>
                    <a:lnTo>
                      <a:pt x="294" y="102"/>
                    </a:lnTo>
                    <a:lnTo>
                      <a:pt x="294" y="90"/>
                    </a:lnTo>
                    <a:lnTo>
                      <a:pt x="300" y="84"/>
                    </a:lnTo>
                    <a:lnTo>
                      <a:pt x="300" y="78"/>
                    </a:lnTo>
                    <a:lnTo>
                      <a:pt x="306" y="72"/>
                    </a:lnTo>
                    <a:lnTo>
                      <a:pt x="306" y="60"/>
                    </a:lnTo>
                    <a:lnTo>
                      <a:pt x="312" y="54"/>
                    </a:lnTo>
                    <a:lnTo>
                      <a:pt x="312" y="48"/>
                    </a:lnTo>
                    <a:lnTo>
                      <a:pt x="318" y="42"/>
                    </a:lnTo>
                    <a:lnTo>
                      <a:pt x="318" y="36"/>
                    </a:lnTo>
                    <a:lnTo>
                      <a:pt x="330" y="24"/>
                    </a:lnTo>
                    <a:lnTo>
                      <a:pt x="330" y="18"/>
                    </a:lnTo>
                    <a:lnTo>
                      <a:pt x="342" y="6"/>
                    </a:lnTo>
                    <a:lnTo>
                      <a:pt x="336" y="6"/>
                    </a:lnTo>
                    <a:lnTo>
                      <a:pt x="342" y="6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0" y="6"/>
                    </a:lnTo>
                    <a:lnTo>
                      <a:pt x="366" y="6"/>
                    </a:lnTo>
                    <a:lnTo>
                      <a:pt x="372" y="12"/>
                    </a:lnTo>
                    <a:lnTo>
                      <a:pt x="384" y="24"/>
                    </a:lnTo>
                    <a:lnTo>
                      <a:pt x="384" y="30"/>
                    </a:lnTo>
                    <a:lnTo>
                      <a:pt x="390" y="36"/>
                    </a:lnTo>
                    <a:lnTo>
                      <a:pt x="390" y="42"/>
                    </a:lnTo>
                    <a:lnTo>
                      <a:pt x="396" y="48"/>
                    </a:lnTo>
                    <a:lnTo>
                      <a:pt x="396" y="60"/>
                    </a:lnTo>
                    <a:lnTo>
                      <a:pt x="402" y="66"/>
                    </a:lnTo>
                    <a:lnTo>
                      <a:pt x="402" y="72"/>
                    </a:lnTo>
                    <a:lnTo>
                      <a:pt x="408" y="78"/>
                    </a:lnTo>
                    <a:lnTo>
                      <a:pt x="408" y="84"/>
                    </a:lnTo>
                    <a:lnTo>
                      <a:pt x="414" y="90"/>
                    </a:lnTo>
                    <a:lnTo>
                      <a:pt x="414" y="102"/>
                    </a:lnTo>
                    <a:lnTo>
                      <a:pt x="420" y="108"/>
                    </a:lnTo>
                    <a:lnTo>
                      <a:pt x="420" y="120"/>
                    </a:lnTo>
                    <a:lnTo>
                      <a:pt x="426" y="126"/>
                    </a:lnTo>
                    <a:lnTo>
                      <a:pt x="426" y="132"/>
                    </a:lnTo>
                    <a:lnTo>
                      <a:pt x="432" y="138"/>
                    </a:lnTo>
                    <a:lnTo>
                      <a:pt x="432" y="150"/>
                    </a:lnTo>
                    <a:lnTo>
                      <a:pt x="438" y="156"/>
                    </a:lnTo>
                    <a:lnTo>
                      <a:pt x="438" y="162"/>
                    </a:lnTo>
                    <a:lnTo>
                      <a:pt x="444" y="168"/>
                    </a:lnTo>
                    <a:lnTo>
                      <a:pt x="444" y="174"/>
                    </a:lnTo>
                    <a:lnTo>
                      <a:pt x="450" y="180"/>
                    </a:lnTo>
                    <a:lnTo>
                      <a:pt x="450" y="186"/>
                    </a:lnTo>
                    <a:lnTo>
                      <a:pt x="462" y="198"/>
                    </a:lnTo>
                    <a:lnTo>
                      <a:pt x="462" y="210"/>
                    </a:lnTo>
                    <a:lnTo>
                      <a:pt x="468" y="216"/>
                    </a:lnTo>
                    <a:lnTo>
                      <a:pt x="474" y="222"/>
                    </a:lnTo>
                    <a:lnTo>
                      <a:pt x="480" y="222"/>
                    </a:lnTo>
                    <a:lnTo>
                      <a:pt x="486" y="222"/>
                    </a:lnTo>
                    <a:lnTo>
                      <a:pt x="492" y="216"/>
                    </a:lnTo>
                    <a:lnTo>
                      <a:pt x="498" y="216"/>
                    </a:lnTo>
                    <a:lnTo>
                      <a:pt x="504" y="21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8" name="Freeform 100"/>
              <p:cNvSpPr>
                <a:spLocks/>
              </p:cNvSpPr>
              <p:nvPr/>
            </p:nvSpPr>
            <p:spPr bwMode="auto">
              <a:xfrm>
                <a:off x="5029200" y="2800350"/>
                <a:ext cx="866775" cy="352425"/>
              </a:xfrm>
              <a:custGeom>
                <a:avLst/>
                <a:gdLst/>
                <a:ahLst/>
                <a:cxnLst>
                  <a:cxn ang="0">
                    <a:pos x="12" y="186"/>
                  </a:cxn>
                  <a:cxn ang="0">
                    <a:pos x="24" y="162"/>
                  </a:cxn>
                  <a:cxn ang="0">
                    <a:pos x="36" y="144"/>
                  </a:cxn>
                  <a:cxn ang="0">
                    <a:pos x="42" y="120"/>
                  </a:cxn>
                  <a:cxn ang="0">
                    <a:pos x="54" y="96"/>
                  </a:cxn>
                  <a:cxn ang="0">
                    <a:pos x="60" y="72"/>
                  </a:cxn>
                  <a:cxn ang="0">
                    <a:pos x="72" y="54"/>
                  </a:cxn>
                  <a:cxn ang="0">
                    <a:pos x="78" y="30"/>
                  </a:cxn>
                  <a:cxn ang="0">
                    <a:pos x="96" y="6"/>
                  </a:cxn>
                  <a:cxn ang="0">
                    <a:pos x="114" y="0"/>
                  </a:cxn>
                  <a:cxn ang="0">
                    <a:pos x="132" y="12"/>
                  </a:cxn>
                  <a:cxn ang="0">
                    <a:pos x="156" y="48"/>
                  </a:cxn>
                  <a:cxn ang="0">
                    <a:pos x="162" y="72"/>
                  </a:cxn>
                  <a:cxn ang="0">
                    <a:pos x="174" y="96"/>
                  </a:cxn>
                  <a:cxn ang="0">
                    <a:pos x="180" y="120"/>
                  </a:cxn>
                  <a:cxn ang="0">
                    <a:pos x="192" y="138"/>
                  </a:cxn>
                  <a:cxn ang="0">
                    <a:pos x="198" y="162"/>
                  </a:cxn>
                  <a:cxn ang="0">
                    <a:pos x="216" y="192"/>
                  </a:cxn>
                  <a:cxn ang="0">
                    <a:pos x="228" y="216"/>
                  </a:cxn>
                  <a:cxn ang="0">
                    <a:pos x="246" y="222"/>
                  </a:cxn>
                  <a:cxn ang="0">
                    <a:pos x="264" y="210"/>
                  </a:cxn>
                  <a:cxn ang="0">
                    <a:pos x="288" y="174"/>
                  </a:cxn>
                  <a:cxn ang="0">
                    <a:pos x="294" y="150"/>
                  </a:cxn>
                  <a:cxn ang="0">
                    <a:pos x="306" y="126"/>
                  </a:cxn>
                  <a:cxn ang="0">
                    <a:pos x="312" y="102"/>
                  </a:cxn>
                  <a:cxn ang="0">
                    <a:pos x="324" y="84"/>
                  </a:cxn>
                  <a:cxn ang="0">
                    <a:pos x="330" y="54"/>
                  </a:cxn>
                  <a:cxn ang="0">
                    <a:pos x="342" y="36"/>
                  </a:cxn>
                  <a:cxn ang="0">
                    <a:pos x="354" y="12"/>
                  </a:cxn>
                  <a:cxn ang="0">
                    <a:pos x="372" y="0"/>
                  </a:cxn>
                  <a:cxn ang="0">
                    <a:pos x="390" y="6"/>
                  </a:cxn>
                  <a:cxn ang="0">
                    <a:pos x="414" y="36"/>
                  </a:cxn>
                  <a:cxn ang="0">
                    <a:pos x="420" y="60"/>
                  </a:cxn>
                  <a:cxn ang="0">
                    <a:pos x="432" y="78"/>
                  </a:cxn>
                  <a:cxn ang="0">
                    <a:pos x="438" y="102"/>
                  </a:cxn>
                  <a:cxn ang="0">
                    <a:pos x="450" y="126"/>
                  </a:cxn>
                  <a:cxn ang="0">
                    <a:pos x="456" y="156"/>
                  </a:cxn>
                  <a:cxn ang="0">
                    <a:pos x="468" y="174"/>
                  </a:cxn>
                  <a:cxn ang="0">
                    <a:pos x="474" y="192"/>
                  </a:cxn>
                  <a:cxn ang="0">
                    <a:pos x="492" y="216"/>
                  </a:cxn>
                  <a:cxn ang="0">
                    <a:pos x="510" y="222"/>
                  </a:cxn>
                  <a:cxn ang="0">
                    <a:pos x="534" y="204"/>
                  </a:cxn>
                </a:cxnLst>
                <a:rect l="0" t="0" r="r" b="b"/>
                <a:pathLst>
                  <a:path w="546" h="222">
                    <a:moveTo>
                      <a:pt x="0" y="210"/>
                    </a:moveTo>
                    <a:lnTo>
                      <a:pt x="12" y="198"/>
                    </a:lnTo>
                    <a:lnTo>
                      <a:pt x="12" y="186"/>
                    </a:lnTo>
                    <a:lnTo>
                      <a:pt x="18" y="180"/>
                    </a:lnTo>
                    <a:lnTo>
                      <a:pt x="24" y="174"/>
                    </a:lnTo>
                    <a:lnTo>
                      <a:pt x="24" y="162"/>
                    </a:lnTo>
                    <a:lnTo>
                      <a:pt x="30" y="156"/>
                    </a:lnTo>
                    <a:lnTo>
                      <a:pt x="30" y="150"/>
                    </a:lnTo>
                    <a:lnTo>
                      <a:pt x="36" y="144"/>
                    </a:lnTo>
                    <a:lnTo>
                      <a:pt x="36" y="138"/>
                    </a:lnTo>
                    <a:lnTo>
                      <a:pt x="42" y="132"/>
                    </a:lnTo>
                    <a:lnTo>
                      <a:pt x="42" y="120"/>
                    </a:lnTo>
                    <a:lnTo>
                      <a:pt x="48" y="114"/>
                    </a:lnTo>
                    <a:lnTo>
                      <a:pt x="48" y="102"/>
                    </a:lnTo>
                    <a:lnTo>
                      <a:pt x="54" y="96"/>
                    </a:lnTo>
                    <a:lnTo>
                      <a:pt x="54" y="90"/>
                    </a:lnTo>
                    <a:lnTo>
                      <a:pt x="60" y="84"/>
                    </a:lnTo>
                    <a:lnTo>
                      <a:pt x="60" y="72"/>
                    </a:lnTo>
                    <a:lnTo>
                      <a:pt x="66" y="66"/>
                    </a:lnTo>
                    <a:lnTo>
                      <a:pt x="66" y="60"/>
                    </a:lnTo>
                    <a:lnTo>
                      <a:pt x="72" y="54"/>
                    </a:lnTo>
                    <a:lnTo>
                      <a:pt x="72" y="48"/>
                    </a:lnTo>
                    <a:lnTo>
                      <a:pt x="78" y="42"/>
                    </a:lnTo>
                    <a:lnTo>
                      <a:pt x="78" y="30"/>
                    </a:lnTo>
                    <a:lnTo>
                      <a:pt x="84" y="24"/>
                    </a:lnTo>
                    <a:lnTo>
                      <a:pt x="96" y="12"/>
                    </a:lnTo>
                    <a:lnTo>
                      <a:pt x="96" y="6"/>
                    </a:lnTo>
                    <a:lnTo>
                      <a:pt x="102" y="0"/>
                    </a:lnTo>
                    <a:lnTo>
                      <a:pt x="108" y="0"/>
                    </a:lnTo>
                    <a:lnTo>
                      <a:pt x="114" y="0"/>
                    </a:lnTo>
                    <a:lnTo>
                      <a:pt x="120" y="6"/>
                    </a:lnTo>
                    <a:lnTo>
                      <a:pt x="126" y="6"/>
                    </a:lnTo>
                    <a:lnTo>
                      <a:pt x="132" y="12"/>
                    </a:lnTo>
                    <a:lnTo>
                      <a:pt x="144" y="24"/>
                    </a:lnTo>
                    <a:lnTo>
                      <a:pt x="144" y="36"/>
                    </a:lnTo>
                    <a:lnTo>
                      <a:pt x="156" y="48"/>
                    </a:lnTo>
                    <a:lnTo>
                      <a:pt x="156" y="60"/>
                    </a:lnTo>
                    <a:lnTo>
                      <a:pt x="162" y="66"/>
                    </a:lnTo>
                    <a:lnTo>
                      <a:pt x="162" y="72"/>
                    </a:lnTo>
                    <a:lnTo>
                      <a:pt x="168" y="78"/>
                    </a:lnTo>
                    <a:lnTo>
                      <a:pt x="168" y="90"/>
                    </a:lnTo>
                    <a:lnTo>
                      <a:pt x="174" y="96"/>
                    </a:lnTo>
                    <a:lnTo>
                      <a:pt x="174" y="102"/>
                    </a:lnTo>
                    <a:lnTo>
                      <a:pt x="180" y="108"/>
                    </a:lnTo>
                    <a:lnTo>
                      <a:pt x="180" y="120"/>
                    </a:lnTo>
                    <a:lnTo>
                      <a:pt x="186" y="126"/>
                    </a:lnTo>
                    <a:lnTo>
                      <a:pt x="186" y="132"/>
                    </a:lnTo>
                    <a:lnTo>
                      <a:pt x="192" y="138"/>
                    </a:lnTo>
                    <a:lnTo>
                      <a:pt x="192" y="150"/>
                    </a:lnTo>
                    <a:lnTo>
                      <a:pt x="198" y="156"/>
                    </a:lnTo>
                    <a:lnTo>
                      <a:pt x="198" y="162"/>
                    </a:lnTo>
                    <a:lnTo>
                      <a:pt x="204" y="168"/>
                    </a:lnTo>
                    <a:lnTo>
                      <a:pt x="204" y="180"/>
                    </a:lnTo>
                    <a:lnTo>
                      <a:pt x="216" y="192"/>
                    </a:lnTo>
                    <a:lnTo>
                      <a:pt x="216" y="204"/>
                    </a:lnTo>
                    <a:lnTo>
                      <a:pt x="222" y="210"/>
                    </a:lnTo>
                    <a:lnTo>
                      <a:pt x="228" y="216"/>
                    </a:lnTo>
                    <a:lnTo>
                      <a:pt x="234" y="222"/>
                    </a:lnTo>
                    <a:lnTo>
                      <a:pt x="240" y="222"/>
                    </a:lnTo>
                    <a:lnTo>
                      <a:pt x="246" y="222"/>
                    </a:lnTo>
                    <a:lnTo>
                      <a:pt x="252" y="216"/>
                    </a:lnTo>
                    <a:lnTo>
                      <a:pt x="258" y="216"/>
                    </a:lnTo>
                    <a:lnTo>
                      <a:pt x="264" y="210"/>
                    </a:lnTo>
                    <a:lnTo>
                      <a:pt x="276" y="198"/>
                    </a:lnTo>
                    <a:lnTo>
                      <a:pt x="276" y="186"/>
                    </a:lnTo>
                    <a:lnTo>
                      <a:pt x="288" y="174"/>
                    </a:lnTo>
                    <a:lnTo>
                      <a:pt x="288" y="162"/>
                    </a:lnTo>
                    <a:lnTo>
                      <a:pt x="294" y="156"/>
                    </a:lnTo>
                    <a:lnTo>
                      <a:pt x="294" y="150"/>
                    </a:lnTo>
                    <a:lnTo>
                      <a:pt x="300" y="144"/>
                    </a:lnTo>
                    <a:lnTo>
                      <a:pt x="300" y="132"/>
                    </a:lnTo>
                    <a:lnTo>
                      <a:pt x="306" y="126"/>
                    </a:lnTo>
                    <a:lnTo>
                      <a:pt x="306" y="120"/>
                    </a:lnTo>
                    <a:lnTo>
                      <a:pt x="312" y="114"/>
                    </a:lnTo>
                    <a:lnTo>
                      <a:pt x="312" y="102"/>
                    </a:lnTo>
                    <a:lnTo>
                      <a:pt x="318" y="96"/>
                    </a:lnTo>
                    <a:lnTo>
                      <a:pt x="318" y="90"/>
                    </a:lnTo>
                    <a:lnTo>
                      <a:pt x="324" y="84"/>
                    </a:lnTo>
                    <a:lnTo>
                      <a:pt x="324" y="72"/>
                    </a:lnTo>
                    <a:lnTo>
                      <a:pt x="330" y="66"/>
                    </a:lnTo>
                    <a:lnTo>
                      <a:pt x="330" y="54"/>
                    </a:lnTo>
                    <a:lnTo>
                      <a:pt x="336" y="48"/>
                    </a:lnTo>
                    <a:lnTo>
                      <a:pt x="336" y="42"/>
                    </a:lnTo>
                    <a:lnTo>
                      <a:pt x="342" y="36"/>
                    </a:lnTo>
                    <a:lnTo>
                      <a:pt x="342" y="30"/>
                    </a:lnTo>
                    <a:lnTo>
                      <a:pt x="354" y="18"/>
                    </a:lnTo>
                    <a:lnTo>
                      <a:pt x="354" y="12"/>
                    </a:lnTo>
                    <a:lnTo>
                      <a:pt x="360" y="6"/>
                    </a:lnTo>
                    <a:lnTo>
                      <a:pt x="366" y="0"/>
                    </a:lnTo>
                    <a:lnTo>
                      <a:pt x="372" y="0"/>
                    </a:lnTo>
                    <a:lnTo>
                      <a:pt x="378" y="0"/>
                    </a:lnTo>
                    <a:lnTo>
                      <a:pt x="384" y="6"/>
                    </a:lnTo>
                    <a:lnTo>
                      <a:pt x="390" y="6"/>
                    </a:lnTo>
                    <a:lnTo>
                      <a:pt x="402" y="18"/>
                    </a:lnTo>
                    <a:lnTo>
                      <a:pt x="402" y="24"/>
                    </a:lnTo>
                    <a:lnTo>
                      <a:pt x="414" y="36"/>
                    </a:lnTo>
                    <a:lnTo>
                      <a:pt x="414" y="48"/>
                    </a:lnTo>
                    <a:lnTo>
                      <a:pt x="420" y="54"/>
                    </a:lnTo>
                    <a:lnTo>
                      <a:pt x="420" y="60"/>
                    </a:lnTo>
                    <a:lnTo>
                      <a:pt x="426" y="66"/>
                    </a:lnTo>
                    <a:lnTo>
                      <a:pt x="426" y="72"/>
                    </a:lnTo>
                    <a:lnTo>
                      <a:pt x="432" y="78"/>
                    </a:lnTo>
                    <a:lnTo>
                      <a:pt x="432" y="90"/>
                    </a:lnTo>
                    <a:lnTo>
                      <a:pt x="438" y="96"/>
                    </a:lnTo>
                    <a:lnTo>
                      <a:pt x="438" y="102"/>
                    </a:lnTo>
                    <a:lnTo>
                      <a:pt x="444" y="108"/>
                    </a:lnTo>
                    <a:lnTo>
                      <a:pt x="444" y="120"/>
                    </a:lnTo>
                    <a:lnTo>
                      <a:pt x="450" y="126"/>
                    </a:lnTo>
                    <a:lnTo>
                      <a:pt x="450" y="138"/>
                    </a:lnTo>
                    <a:lnTo>
                      <a:pt x="456" y="144"/>
                    </a:lnTo>
                    <a:lnTo>
                      <a:pt x="456" y="156"/>
                    </a:lnTo>
                    <a:lnTo>
                      <a:pt x="462" y="162"/>
                    </a:lnTo>
                    <a:lnTo>
                      <a:pt x="462" y="168"/>
                    </a:lnTo>
                    <a:lnTo>
                      <a:pt x="468" y="174"/>
                    </a:lnTo>
                    <a:lnTo>
                      <a:pt x="468" y="180"/>
                    </a:lnTo>
                    <a:lnTo>
                      <a:pt x="474" y="186"/>
                    </a:lnTo>
                    <a:lnTo>
                      <a:pt x="474" y="192"/>
                    </a:lnTo>
                    <a:lnTo>
                      <a:pt x="486" y="204"/>
                    </a:lnTo>
                    <a:lnTo>
                      <a:pt x="486" y="210"/>
                    </a:lnTo>
                    <a:lnTo>
                      <a:pt x="492" y="216"/>
                    </a:lnTo>
                    <a:lnTo>
                      <a:pt x="498" y="222"/>
                    </a:lnTo>
                    <a:lnTo>
                      <a:pt x="504" y="222"/>
                    </a:lnTo>
                    <a:lnTo>
                      <a:pt x="510" y="222"/>
                    </a:lnTo>
                    <a:lnTo>
                      <a:pt x="516" y="216"/>
                    </a:lnTo>
                    <a:lnTo>
                      <a:pt x="522" y="216"/>
                    </a:lnTo>
                    <a:lnTo>
                      <a:pt x="534" y="204"/>
                    </a:lnTo>
                    <a:lnTo>
                      <a:pt x="534" y="198"/>
                    </a:lnTo>
                    <a:lnTo>
                      <a:pt x="546" y="186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9" name="Freeform 101"/>
              <p:cNvSpPr>
                <a:spLocks/>
              </p:cNvSpPr>
              <p:nvPr/>
            </p:nvSpPr>
            <p:spPr bwMode="auto">
              <a:xfrm>
                <a:off x="5895975" y="2800350"/>
                <a:ext cx="781050" cy="352425"/>
              </a:xfrm>
              <a:custGeom>
                <a:avLst/>
                <a:gdLst/>
                <a:ahLst/>
                <a:cxnLst>
                  <a:cxn ang="0">
                    <a:pos x="6" y="168"/>
                  </a:cxn>
                  <a:cxn ang="0">
                    <a:pos x="12" y="150"/>
                  </a:cxn>
                  <a:cxn ang="0">
                    <a:pos x="24" y="126"/>
                  </a:cxn>
                  <a:cxn ang="0">
                    <a:pos x="30" y="96"/>
                  </a:cxn>
                  <a:cxn ang="0">
                    <a:pos x="42" y="78"/>
                  </a:cxn>
                  <a:cxn ang="0">
                    <a:pos x="48" y="54"/>
                  </a:cxn>
                  <a:cxn ang="0">
                    <a:pos x="60" y="36"/>
                  </a:cxn>
                  <a:cxn ang="0">
                    <a:pos x="72" y="12"/>
                  </a:cxn>
                  <a:cxn ang="0">
                    <a:pos x="90" y="0"/>
                  </a:cxn>
                  <a:cxn ang="0">
                    <a:pos x="108" y="6"/>
                  </a:cxn>
                  <a:cxn ang="0">
                    <a:pos x="132" y="36"/>
                  </a:cxn>
                  <a:cxn ang="0">
                    <a:pos x="138" y="60"/>
                  </a:cxn>
                  <a:cxn ang="0">
                    <a:pos x="150" y="78"/>
                  </a:cxn>
                  <a:cxn ang="0">
                    <a:pos x="156" y="108"/>
                  </a:cxn>
                  <a:cxn ang="0">
                    <a:pos x="168" y="132"/>
                  </a:cxn>
                  <a:cxn ang="0">
                    <a:pos x="174" y="156"/>
                  </a:cxn>
                  <a:cxn ang="0">
                    <a:pos x="186" y="174"/>
                  </a:cxn>
                  <a:cxn ang="0">
                    <a:pos x="192" y="192"/>
                  </a:cxn>
                  <a:cxn ang="0">
                    <a:pos x="210" y="216"/>
                  </a:cxn>
                  <a:cxn ang="0">
                    <a:pos x="228" y="222"/>
                  </a:cxn>
                  <a:cxn ang="0">
                    <a:pos x="246" y="204"/>
                  </a:cxn>
                  <a:cxn ang="0">
                    <a:pos x="258" y="186"/>
                  </a:cxn>
                  <a:cxn ang="0">
                    <a:pos x="270" y="168"/>
                  </a:cxn>
                  <a:cxn ang="0">
                    <a:pos x="276" y="144"/>
                  </a:cxn>
                  <a:cxn ang="0">
                    <a:pos x="288" y="120"/>
                  </a:cxn>
                  <a:cxn ang="0">
                    <a:pos x="294" y="96"/>
                  </a:cxn>
                  <a:cxn ang="0">
                    <a:pos x="306" y="72"/>
                  </a:cxn>
                  <a:cxn ang="0">
                    <a:pos x="312" y="54"/>
                  </a:cxn>
                  <a:cxn ang="0">
                    <a:pos x="324" y="36"/>
                  </a:cxn>
                  <a:cxn ang="0">
                    <a:pos x="336" y="12"/>
                  </a:cxn>
                  <a:cxn ang="0">
                    <a:pos x="354" y="0"/>
                  </a:cxn>
                  <a:cxn ang="0">
                    <a:pos x="372" y="12"/>
                  </a:cxn>
                  <a:cxn ang="0">
                    <a:pos x="390" y="30"/>
                  </a:cxn>
                  <a:cxn ang="0">
                    <a:pos x="396" y="48"/>
                  </a:cxn>
                  <a:cxn ang="0">
                    <a:pos x="408" y="72"/>
                  </a:cxn>
                  <a:cxn ang="0">
                    <a:pos x="414" y="96"/>
                  </a:cxn>
                  <a:cxn ang="0">
                    <a:pos x="426" y="120"/>
                  </a:cxn>
                  <a:cxn ang="0">
                    <a:pos x="432" y="144"/>
                  </a:cxn>
                  <a:cxn ang="0">
                    <a:pos x="444" y="162"/>
                  </a:cxn>
                  <a:cxn ang="0">
                    <a:pos x="450" y="180"/>
                  </a:cxn>
                  <a:cxn ang="0">
                    <a:pos x="468" y="204"/>
                  </a:cxn>
                  <a:cxn ang="0">
                    <a:pos x="480" y="222"/>
                  </a:cxn>
                </a:cxnLst>
                <a:rect l="0" t="0" r="r" b="b"/>
                <a:pathLst>
                  <a:path w="492" h="222">
                    <a:moveTo>
                      <a:pt x="0" y="186"/>
                    </a:moveTo>
                    <a:lnTo>
                      <a:pt x="0" y="174"/>
                    </a:lnTo>
                    <a:lnTo>
                      <a:pt x="6" y="168"/>
                    </a:lnTo>
                    <a:lnTo>
                      <a:pt x="6" y="162"/>
                    </a:lnTo>
                    <a:lnTo>
                      <a:pt x="12" y="156"/>
                    </a:lnTo>
                    <a:lnTo>
                      <a:pt x="12" y="150"/>
                    </a:lnTo>
                    <a:lnTo>
                      <a:pt x="18" y="144"/>
                    </a:lnTo>
                    <a:lnTo>
                      <a:pt x="18" y="132"/>
                    </a:lnTo>
                    <a:lnTo>
                      <a:pt x="24" y="126"/>
                    </a:lnTo>
                    <a:lnTo>
                      <a:pt x="24" y="120"/>
                    </a:lnTo>
                    <a:lnTo>
                      <a:pt x="30" y="114"/>
                    </a:lnTo>
                    <a:lnTo>
                      <a:pt x="30" y="96"/>
                    </a:lnTo>
                    <a:lnTo>
                      <a:pt x="36" y="90"/>
                    </a:lnTo>
                    <a:lnTo>
                      <a:pt x="36" y="84"/>
                    </a:lnTo>
                    <a:lnTo>
                      <a:pt x="42" y="78"/>
                    </a:lnTo>
                    <a:lnTo>
                      <a:pt x="42" y="66"/>
                    </a:lnTo>
                    <a:lnTo>
                      <a:pt x="48" y="60"/>
                    </a:lnTo>
                    <a:lnTo>
                      <a:pt x="48" y="54"/>
                    </a:lnTo>
                    <a:lnTo>
                      <a:pt x="54" y="48"/>
                    </a:lnTo>
                    <a:lnTo>
                      <a:pt x="54" y="42"/>
                    </a:lnTo>
                    <a:lnTo>
                      <a:pt x="60" y="36"/>
                    </a:lnTo>
                    <a:lnTo>
                      <a:pt x="60" y="30"/>
                    </a:lnTo>
                    <a:lnTo>
                      <a:pt x="72" y="18"/>
                    </a:lnTo>
                    <a:lnTo>
                      <a:pt x="72" y="12"/>
                    </a:lnTo>
                    <a:lnTo>
                      <a:pt x="78" y="6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6" y="0"/>
                    </a:lnTo>
                    <a:lnTo>
                      <a:pt x="102" y="6"/>
                    </a:lnTo>
                    <a:lnTo>
                      <a:pt x="108" y="6"/>
                    </a:lnTo>
                    <a:lnTo>
                      <a:pt x="120" y="18"/>
                    </a:lnTo>
                    <a:lnTo>
                      <a:pt x="120" y="24"/>
                    </a:lnTo>
                    <a:lnTo>
                      <a:pt x="132" y="36"/>
                    </a:lnTo>
                    <a:lnTo>
                      <a:pt x="132" y="48"/>
                    </a:lnTo>
                    <a:lnTo>
                      <a:pt x="138" y="54"/>
                    </a:lnTo>
                    <a:lnTo>
                      <a:pt x="138" y="60"/>
                    </a:lnTo>
                    <a:lnTo>
                      <a:pt x="144" y="66"/>
                    </a:lnTo>
                    <a:lnTo>
                      <a:pt x="144" y="72"/>
                    </a:lnTo>
                    <a:lnTo>
                      <a:pt x="150" y="78"/>
                    </a:lnTo>
                    <a:lnTo>
                      <a:pt x="150" y="90"/>
                    </a:lnTo>
                    <a:lnTo>
                      <a:pt x="156" y="96"/>
                    </a:lnTo>
                    <a:lnTo>
                      <a:pt x="156" y="108"/>
                    </a:lnTo>
                    <a:lnTo>
                      <a:pt x="162" y="114"/>
                    </a:lnTo>
                    <a:lnTo>
                      <a:pt x="162" y="126"/>
                    </a:lnTo>
                    <a:lnTo>
                      <a:pt x="168" y="132"/>
                    </a:lnTo>
                    <a:lnTo>
                      <a:pt x="168" y="138"/>
                    </a:lnTo>
                    <a:lnTo>
                      <a:pt x="174" y="144"/>
                    </a:lnTo>
                    <a:lnTo>
                      <a:pt x="174" y="156"/>
                    </a:lnTo>
                    <a:lnTo>
                      <a:pt x="180" y="162"/>
                    </a:lnTo>
                    <a:lnTo>
                      <a:pt x="180" y="168"/>
                    </a:lnTo>
                    <a:lnTo>
                      <a:pt x="186" y="174"/>
                    </a:lnTo>
                    <a:lnTo>
                      <a:pt x="186" y="180"/>
                    </a:lnTo>
                    <a:lnTo>
                      <a:pt x="192" y="186"/>
                    </a:lnTo>
                    <a:lnTo>
                      <a:pt x="192" y="192"/>
                    </a:lnTo>
                    <a:lnTo>
                      <a:pt x="204" y="204"/>
                    </a:lnTo>
                    <a:lnTo>
                      <a:pt x="204" y="210"/>
                    </a:lnTo>
                    <a:lnTo>
                      <a:pt x="210" y="216"/>
                    </a:lnTo>
                    <a:lnTo>
                      <a:pt x="216" y="222"/>
                    </a:lnTo>
                    <a:lnTo>
                      <a:pt x="222" y="222"/>
                    </a:lnTo>
                    <a:lnTo>
                      <a:pt x="228" y="222"/>
                    </a:lnTo>
                    <a:lnTo>
                      <a:pt x="234" y="216"/>
                    </a:lnTo>
                    <a:lnTo>
                      <a:pt x="240" y="210"/>
                    </a:lnTo>
                    <a:lnTo>
                      <a:pt x="246" y="204"/>
                    </a:lnTo>
                    <a:lnTo>
                      <a:pt x="252" y="198"/>
                    </a:lnTo>
                    <a:lnTo>
                      <a:pt x="258" y="192"/>
                    </a:lnTo>
                    <a:lnTo>
                      <a:pt x="258" y="186"/>
                    </a:lnTo>
                    <a:lnTo>
                      <a:pt x="264" y="180"/>
                    </a:lnTo>
                    <a:lnTo>
                      <a:pt x="264" y="174"/>
                    </a:lnTo>
                    <a:lnTo>
                      <a:pt x="270" y="168"/>
                    </a:lnTo>
                    <a:lnTo>
                      <a:pt x="270" y="162"/>
                    </a:lnTo>
                    <a:lnTo>
                      <a:pt x="276" y="156"/>
                    </a:lnTo>
                    <a:lnTo>
                      <a:pt x="276" y="144"/>
                    </a:lnTo>
                    <a:lnTo>
                      <a:pt x="282" y="138"/>
                    </a:lnTo>
                    <a:lnTo>
                      <a:pt x="282" y="126"/>
                    </a:lnTo>
                    <a:lnTo>
                      <a:pt x="288" y="120"/>
                    </a:lnTo>
                    <a:lnTo>
                      <a:pt x="288" y="114"/>
                    </a:lnTo>
                    <a:lnTo>
                      <a:pt x="294" y="108"/>
                    </a:lnTo>
                    <a:lnTo>
                      <a:pt x="294" y="96"/>
                    </a:lnTo>
                    <a:lnTo>
                      <a:pt x="300" y="90"/>
                    </a:lnTo>
                    <a:lnTo>
                      <a:pt x="300" y="78"/>
                    </a:lnTo>
                    <a:lnTo>
                      <a:pt x="306" y="72"/>
                    </a:lnTo>
                    <a:lnTo>
                      <a:pt x="306" y="66"/>
                    </a:lnTo>
                    <a:lnTo>
                      <a:pt x="312" y="60"/>
                    </a:lnTo>
                    <a:lnTo>
                      <a:pt x="312" y="54"/>
                    </a:lnTo>
                    <a:lnTo>
                      <a:pt x="318" y="48"/>
                    </a:lnTo>
                    <a:lnTo>
                      <a:pt x="318" y="42"/>
                    </a:lnTo>
                    <a:lnTo>
                      <a:pt x="324" y="36"/>
                    </a:lnTo>
                    <a:lnTo>
                      <a:pt x="324" y="30"/>
                    </a:lnTo>
                    <a:lnTo>
                      <a:pt x="336" y="18"/>
                    </a:lnTo>
                    <a:lnTo>
                      <a:pt x="336" y="12"/>
                    </a:lnTo>
                    <a:lnTo>
                      <a:pt x="342" y="6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0" y="0"/>
                    </a:lnTo>
                    <a:lnTo>
                      <a:pt x="366" y="6"/>
                    </a:lnTo>
                    <a:lnTo>
                      <a:pt x="372" y="12"/>
                    </a:lnTo>
                    <a:lnTo>
                      <a:pt x="378" y="18"/>
                    </a:lnTo>
                    <a:lnTo>
                      <a:pt x="384" y="24"/>
                    </a:lnTo>
                    <a:lnTo>
                      <a:pt x="390" y="30"/>
                    </a:lnTo>
                    <a:lnTo>
                      <a:pt x="390" y="36"/>
                    </a:lnTo>
                    <a:lnTo>
                      <a:pt x="396" y="42"/>
                    </a:lnTo>
                    <a:lnTo>
                      <a:pt x="396" y="48"/>
                    </a:lnTo>
                    <a:lnTo>
                      <a:pt x="402" y="54"/>
                    </a:lnTo>
                    <a:lnTo>
                      <a:pt x="402" y="66"/>
                    </a:lnTo>
                    <a:lnTo>
                      <a:pt x="408" y="72"/>
                    </a:lnTo>
                    <a:lnTo>
                      <a:pt x="408" y="78"/>
                    </a:lnTo>
                    <a:lnTo>
                      <a:pt x="414" y="84"/>
                    </a:lnTo>
                    <a:lnTo>
                      <a:pt x="414" y="96"/>
                    </a:lnTo>
                    <a:lnTo>
                      <a:pt x="420" y="102"/>
                    </a:lnTo>
                    <a:lnTo>
                      <a:pt x="420" y="114"/>
                    </a:lnTo>
                    <a:lnTo>
                      <a:pt x="426" y="120"/>
                    </a:lnTo>
                    <a:lnTo>
                      <a:pt x="426" y="126"/>
                    </a:lnTo>
                    <a:lnTo>
                      <a:pt x="432" y="132"/>
                    </a:lnTo>
                    <a:lnTo>
                      <a:pt x="432" y="144"/>
                    </a:lnTo>
                    <a:lnTo>
                      <a:pt x="438" y="150"/>
                    </a:lnTo>
                    <a:lnTo>
                      <a:pt x="438" y="156"/>
                    </a:lnTo>
                    <a:lnTo>
                      <a:pt x="444" y="162"/>
                    </a:lnTo>
                    <a:lnTo>
                      <a:pt x="444" y="168"/>
                    </a:lnTo>
                    <a:lnTo>
                      <a:pt x="450" y="174"/>
                    </a:lnTo>
                    <a:lnTo>
                      <a:pt x="450" y="180"/>
                    </a:lnTo>
                    <a:lnTo>
                      <a:pt x="456" y="186"/>
                    </a:lnTo>
                    <a:lnTo>
                      <a:pt x="456" y="192"/>
                    </a:lnTo>
                    <a:lnTo>
                      <a:pt x="468" y="204"/>
                    </a:lnTo>
                    <a:lnTo>
                      <a:pt x="468" y="210"/>
                    </a:lnTo>
                    <a:lnTo>
                      <a:pt x="474" y="216"/>
                    </a:lnTo>
                    <a:lnTo>
                      <a:pt x="480" y="222"/>
                    </a:lnTo>
                    <a:lnTo>
                      <a:pt x="486" y="222"/>
                    </a:lnTo>
                    <a:lnTo>
                      <a:pt x="492" y="222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0" name="Freeform 102"/>
              <p:cNvSpPr>
                <a:spLocks/>
              </p:cNvSpPr>
              <p:nvPr/>
            </p:nvSpPr>
            <p:spPr bwMode="auto">
              <a:xfrm>
                <a:off x="6677025" y="3086100"/>
                <a:ext cx="57150" cy="66675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6" y="36"/>
                  </a:cxn>
                  <a:cxn ang="0">
                    <a:pos x="12" y="30"/>
                  </a:cxn>
                  <a:cxn ang="0">
                    <a:pos x="18" y="24"/>
                  </a:cxn>
                  <a:cxn ang="0">
                    <a:pos x="24" y="18"/>
                  </a:cxn>
                  <a:cxn ang="0">
                    <a:pos x="30" y="12"/>
                  </a:cxn>
                  <a:cxn ang="0">
                    <a:pos x="30" y="6"/>
                  </a:cxn>
                  <a:cxn ang="0">
                    <a:pos x="36" y="0"/>
                  </a:cxn>
                </a:cxnLst>
                <a:rect l="0" t="0" r="r" b="b"/>
                <a:pathLst>
                  <a:path w="36" h="42">
                    <a:moveTo>
                      <a:pt x="0" y="42"/>
                    </a:moveTo>
                    <a:lnTo>
                      <a:pt x="6" y="36"/>
                    </a:lnTo>
                    <a:lnTo>
                      <a:pt x="12" y="30"/>
                    </a:lnTo>
                    <a:lnTo>
                      <a:pt x="18" y="24"/>
                    </a:lnTo>
                    <a:lnTo>
                      <a:pt x="24" y="18"/>
                    </a:lnTo>
                    <a:lnTo>
                      <a:pt x="30" y="12"/>
                    </a:lnTo>
                    <a:lnTo>
                      <a:pt x="30" y="6"/>
                    </a:lnTo>
                    <a:lnTo>
                      <a:pt x="36" y="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1" name="Rectangle 103"/>
              <p:cNvSpPr>
                <a:spLocks noChangeArrowheads="1"/>
              </p:cNvSpPr>
              <p:nvPr/>
            </p:nvSpPr>
            <p:spPr bwMode="auto">
              <a:xfrm>
                <a:off x="3914775" y="2514600"/>
                <a:ext cx="15335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frequency = 329.63Hz (E4)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1616792" y="3690780"/>
              <a:ext cx="4400550" cy="914400"/>
              <a:chOff x="2457450" y="3390900"/>
              <a:chExt cx="4400550" cy="914400"/>
            </a:xfrm>
          </p:grpSpPr>
          <p:sp>
            <p:nvSpPr>
              <p:cNvPr id="43112" name="Rectangle 104"/>
              <p:cNvSpPr>
                <a:spLocks noChangeArrowheads="1"/>
              </p:cNvSpPr>
              <p:nvPr/>
            </p:nvSpPr>
            <p:spPr bwMode="auto">
              <a:xfrm>
                <a:off x="2600325" y="3609975"/>
                <a:ext cx="4133850" cy="4953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3" name="Rectangle 105"/>
              <p:cNvSpPr>
                <a:spLocks noChangeArrowheads="1"/>
              </p:cNvSpPr>
              <p:nvPr/>
            </p:nvSpPr>
            <p:spPr bwMode="auto">
              <a:xfrm>
                <a:off x="2600325" y="3609975"/>
                <a:ext cx="4133850" cy="4953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4" name="Line 106"/>
              <p:cNvSpPr>
                <a:spLocks noChangeShapeType="1"/>
              </p:cNvSpPr>
              <p:nvPr/>
            </p:nvSpPr>
            <p:spPr bwMode="auto">
              <a:xfrm>
                <a:off x="2600325" y="36099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5" name="Line 107"/>
              <p:cNvSpPr>
                <a:spLocks noChangeShapeType="1"/>
              </p:cNvSpPr>
              <p:nvPr/>
            </p:nvSpPr>
            <p:spPr bwMode="auto">
              <a:xfrm>
                <a:off x="2600325" y="41052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6" name="Line 108"/>
              <p:cNvSpPr>
                <a:spLocks noChangeShapeType="1"/>
              </p:cNvSpPr>
              <p:nvPr/>
            </p:nvSpPr>
            <p:spPr bwMode="auto">
              <a:xfrm flipV="1">
                <a:off x="6734175" y="36099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7" name="Line 109"/>
              <p:cNvSpPr>
                <a:spLocks noChangeShapeType="1"/>
              </p:cNvSpPr>
              <p:nvPr/>
            </p:nvSpPr>
            <p:spPr bwMode="auto">
              <a:xfrm flipV="1">
                <a:off x="2600325" y="36099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8" name="Line 110"/>
              <p:cNvSpPr>
                <a:spLocks noChangeShapeType="1"/>
              </p:cNvSpPr>
              <p:nvPr/>
            </p:nvSpPr>
            <p:spPr bwMode="auto">
              <a:xfrm>
                <a:off x="2600325" y="41052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19" name="Line 111"/>
              <p:cNvSpPr>
                <a:spLocks noChangeShapeType="1"/>
              </p:cNvSpPr>
              <p:nvPr/>
            </p:nvSpPr>
            <p:spPr bwMode="auto">
              <a:xfrm flipV="1">
                <a:off x="2600325" y="36099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0" name="Line 112"/>
              <p:cNvSpPr>
                <a:spLocks noChangeShapeType="1"/>
              </p:cNvSpPr>
              <p:nvPr/>
            </p:nvSpPr>
            <p:spPr bwMode="auto">
              <a:xfrm flipV="1">
                <a:off x="2600325" y="40576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1" name="Line 113"/>
              <p:cNvSpPr>
                <a:spLocks noChangeShapeType="1"/>
              </p:cNvSpPr>
              <p:nvPr/>
            </p:nvSpPr>
            <p:spPr bwMode="auto">
              <a:xfrm>
                <a:off x="2600325" y="36099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2" name="Rectangle 114"/>
              <p:cNvSpPr>
                <a:spLocks noChangeArrowheads="1"/>
              </p:cNvSpPr>
              <p:nvPr/>
            </p:nvSpPr>
            <p:spPr bwMode="auto">
              <a:xfrm>
                <a:off x="2571750" y="41338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23" name="Line 115"/>
              <p:cNvSpPr>
                <a:spLocks noChangeShapeType="1"/>
              </p:cNvSpPr>
              <p:nvPr/>
            </p:nvSpPr>
            <p:spPr bwMode="auto">
              <a:xfrm flipV="1">
                <a:off x="3286125" y="40576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4" name="Line 116"/>
              <p:cNvSpPr>
                <a:spLocks noChangeShapeType="1"/>
              </p:cNvSpPr>
              <p:nvPr/>
            </p:nvSpPr>
            <p:spPr bwMode="auto">
              <a:xfrm>
                <a:off x="3286125" y="36099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5" name="Rectangle 117"/>
              <p:cNvSpPr>
                <a:spLocks noChangeArrowheads="1"/>
              </p:cNvSpPr>
              <p:nvPr/>
            </p:nvSpPr>
            <p:spPr bwMode="auto">
              <a:xfrm>
                <a:off x="3257550" y="41338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26" name="Line 118"/>
              <p:cNvSpPr>
                <a:spLocks noChangeShapeType="1"/>
              </p:cNvSpPr>
              <p:nvPr/>
            </p:nvSpPr>
            <p:spPr bwMode="auto">
              <a:xfrm flipV="1">
                <a:off x="3971925" y="40576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7" name="Line 119"/>
              <p:cNvSpPr>
                <a:spLocks noChangeShapeType="1"/>
              </p:cNvSpPr>
              <p:nvPr/>
            </p:nvSpPr>
            <p:spPr bwMode="auto">
              <a:xfrm>
                <a:off x="3971925" y="36099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28" name="Rectangle 120"/>
              <p:cNvSpPr>
                <a:spLocks noChangeArrowheads="1"/>
              </p:cNvSpPr>
              <p:nvPr/>
            </p:nvSpPr>
            <p:spPr bwMode="auto">
              <a:xfrm>
                <a:off x="3905250" y="41338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29" name="Line 121"/>
              <p:cNvSpPr>
                <a:spLocks noChangeShapeType="1"/>
              </p:cNvSpPr>
              <p:nvPr/>
            </p:nvSpPr>
            <p:spPr bwMode="auto">
              <a:xfrm flipV="1">
                <a:off x="4667250" y="40576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0" name="Line 122"/>
              <p:cNvSpPr>
                <a:spLocks noChangeShapeType="1"/>
              </p:cNvSpPr>
              <p:nvPr/>
            </p:nvSpPr>
            <p:spPr bwMode="auto">
              <a:xfrm>
                <a:off x="4667250" y="36099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1" name="Rectangle 123"/>
              <p:cNvSpPr>
                <a:spLocks noChangeArrowheads="1"/>
              </p:cNvSpPr>
              <p:nvPr/>
            </p:nvSpPr>
            <p:spPr bwMode="auto">
              <a:xfrm>
                <a:off x="4600575" y="41338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32" name="Line 124"/>
              <p:cNvSpPr>
                <a:spLocks noChangeShapeType="1"/>
              </p:cNvSpPr>
              <p:nvPr/>
            </p:nvSpPr>
            <p:spPr bwMode="auto">
              <a:xfrm flipV="1">
                <a:off x="5353050" y="40576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3" name="Line 125"/>
              <p:cNvSpPr>
                <a:spLocks noChangeShapeType="1"/>
              </p:cNvSpPr>
              <p:nvPr/>
            </p:nvSpPr>
            <p:spPr bwMode="auto">
              <a:xfrm>
                <a:off x="5353050" y="36099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4" name="Rectangle 126"/>
              <p:cNvSpPr>
                <a:spLocks noChangeArrowheads="1"/>
              </p:cNvSpPr>
              <p:nvPr/>
            </p:nvSpPr>
            <p:spPr bwMode="auto">
              <a:xfrm>
                <a:off x="5286375" y="41338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35" name="Line 127"/>
              <p:cNvSpPr>
                <a:spLocks noChangeShapeType="1"/>
              </p:cNvSpPr>
              <p:nvPr/>
            </p:nvSpPr>
            <p:spPr bwMode="auto">
              <a:xfrm flipV="1">
                <a:off x="6038850" y="40576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6" name="Line 128"/>
              <p:cNvSpPr>
                <a:spLocks noChangeShapeType="1"/>
              </p:cNvSpPr>
              <p:nvPr/>
            </p:nvSpPr>
            <p:spPr bwMode="auto">
              <a:xfrm>
                <a:off x="6038850" y="36099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7" name="Rectangle 129"/>
              <p:cNvSpPr>
                <a:spLocks noChangeArrowheads="1"/>
              </p:cNvSpPr>
              <p:nvPr/>
            </p:nvSpPr>
            <p:spPr bwMode="auto">
              <a:xfrm>
                <a:off x="5972175" y="41338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38" name="Line 130"/>
              <p:cNvSpPr>
                <a:spLocks noChangeShapeType="1"/>
              </p:cNvSpPr>
              <p:nvPr/>
            </p:nvSpPr>
            <p:spPr bwMode="auto">
              <a:xfrm flipV="1">
                <a:off x="6734175" y="40576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39" name="Line 131"/>
              <p:cNvSpPr>
                <a:spLocks noChangeShapeType="1"/>
              </p:cNvSpPr>
              <p:nvPr/>
            </p:nvSpPr>
            <p:spPr bwMode="auto">
              <a:xfrm>
                <a:off x="6734175" y="36099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0" name="Rectangle 132"/>
              <p:cNvSpPr>
                <a:spLocks noChangeArrowheads="1"/>
              </p:cNvSpPr>
              <p:nvPr/>
            </p:nvSpPr>
            <p:spPr bwMode="auto">
              <a:xfrm>
                <a:off x="6667500" y="41338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30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41" name="Line 133"/>
              <p:cNvSpPr>
                <a:spLocks noChangeShapeType="1"/>
              </p:cNvSpPr>
              <p:nvPr/>
            </p:nvSpPr>
            <p:spPr bwMode="auto">
              <a:xfrm>
                <a:off x="2600325" y="41052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2" name="Line 134"/>
              <p:cNvSpPr>
                <a:spLocks noChangeShapeType="1"/>
              </p:cNvSpPr>
              <p:nvPr/>
            </p:nvSpPr>
            <p:spPr bwMode="auto">
              <a:xfrm flipH="1">
                <a:off x="6686550" y="41052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3" name="Rectangle 135"/>
              <p:cNvSpPr>
                <a:spLocks noChangeArrowheads="1"/>
              </p:cNvSpPr>
              <p:nvPr/>
            </p:nvSpPr>
            <p:spPr bwMode="auto">
              <a:xfrm>
                <a:off x="2457450" y="4029075"/>
                <a:ext cx="17145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44" name="Line 136"/>
              <p:cNvSpPr>
                <a:spLocks noChangeShapeType="1"/>
              </p:cNvSpPr>
              <p:nvPr/>
            </p:nvSpPr>
            <p:spPr bwMode="auto">
              <a:xfrm>
                <a:off x="2600325" y="385762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5" name="Line 137"/>
              <p:cNvSpPr>
                <a:spLocks noChangeShapeType="1"/>
              </p:cNvSpPr>
              <p:nvPr/>
            </p:nvSpPr>
            <p:spPr bwMode="auto">
              <a:xfrm flipH="1">
                <a:off x="6686550" y="385762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6" name="Rectangle 138"/>
              <p:cNvSpPr>
                <a:spLocks noChangeArrowheads="1"/>
              </p:cNvSpPr>
              <p:nvPr/>
            </p:nvSpPr>
            <p:spPr bwMode="auto">
              <a:xfrm>
                <a:off x="2495550" y="378142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47" name="Line 139"/>
              <p:cNvSpPr>
                <a:spLocks noChangeShapeType="1"/>
              </p:cNvSpPr>
              <p:nvPr/>
            </p:nvSpPr>
            <p:spPr bwMode="auto">
              <a:xfrm>
                <a:off x="2600325" y="36099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8" name="Line 140"/>
              <p:cNvSpPr>
                <a:spLocks noChangeShapeType="1"/>
              </p:cNvSpPr>
              <p:nvPr/>
            </p:nvSpPr>
            <p:spPr bwMode="auto">
              <a:xfrm flipH="1">
                <a:off x="6686550" y="36099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49" name="Rectangle 141"/>
              <p:cNvSpPr>
                <a:spLocks noChangeArrowheads="1"/>
              </p:cNvSpPr>
              <p:nvPr/>
            </p:nvSpPr>
            <p:spPr bwMode="auto">
              <a:xfrm>
                <a:off x="2495550" y="353377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50" name="Line 142"/>
              <p:cNvSpPr>
                <a:spLocks noChangeShapeType="1"/>
              </p:cNvSpPr>
              <p:nvPr/>
            </p:nvSpPr>
            <p:spPr bwMode="auto">
              <a:xfrm>
                <a:off x="2600325" y="36099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1" name="Line 143"/>
              <p:cNvSpPr>
                <a:spLocks noChangeShapeType="1"/>
              </p:cNvSpPr>
              <p:nvPr/>
            </p:nvSpPr>
            <p:spPr bwMode="auto">
              <a:xfrm>
                <a:off x="2600325" y="41052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2" name="Line 144"/>
              <p:cNvSpPr>
                <a:spLocks noChangeShapeType="1"/>
              </p:cNvSpPr>
              <p:nvPr/>
            </p:nvSpPr>
            <p:spPr bwMode="auto">
              <a:xfrm flipV="1">
                <a:off x="6734175" y="36099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3" name="Line 145"/>
              <p:cNvSpPr>
                <a:spLocks noChangeShapeType="1"/>
              </p:cNvSpPr>
              <p:nvPr/>
            </p:nvSpPr>
            <p:spPr bwMode="auto">
              <a:xfrm flipV="1">
                <a:off x="2600325" y="36099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4" name="Freeform 146"/>
              <p:cNvSpPr>
                <a:spLocks/>
              </p:cNvSpPr>
              <p:nvPr/>
            </p:nvSpPr>
            <p:spPr bwMode="auto">
              <a:xfrm>
                <a:off x="2600325" y="3676650"/>
                <a:ext cx="752475" cy="352425"/>
              </a:xfrm>
              <a:custGeom>
                <a:avLst/>
                <a:gdLst/>
                <a:ahLst/>
                <a:cxnLst>
                  <a:cxn ang="0">
                    <a:pos x="6" y="84"/>
                  </a:cxn>
                  <a:cxn ang="0">
                    <a:pos x="12" y="60"/>
                  </a:cxn>
                  <a:cxn ang="0">
                    <a:pos x="24" y="36"/>
                  </a:cxn>
                  <a:cxn ang="0">
                    <a:pos x="30" y="18"/>
                  </a:cxn>
                  <a:cxn ang="0">
                    <a:pos x="48" y="0"/>
                  </a:cxn>
                  <a:cxn ang="0">
                    <a:pos x="66" y="12"/>
                  </a:cxn>
                  <a:cxn ang="0">
                    <a:pos x="78" y="30"/>
                  </a:cxn>
                  <a:cxn ang="0">
                    <a:pos x="90" y="54"/>
                  </a:cxn>
                  <a:cxn ang="0">
                    <a:pos x="96" y="78"/>
                  </a:cxn>
                  <a:cxn ang="0">
                    <a:pos x="108" y="102"/>
                  </a:cxn>
                  <a:cxn ang="0">
                    <a:pos x="114" y="132"/>
                  </a:cxn>
                  <a:cxn ang="0">
                    <a:pos x="126" y="162"/>
                  </a:cxn>
                  <a:cxn ang="0">
                    <a:pos x="132" y="186"/>
                  </a:cxn>
                  <a:cxn ang="0">
                    <a:pos x="150" y="210"/>
                  </a:cxn>
                  <a:cxn ang="0">
                    <a:pos x="162" y="222"/>
                  </a:cxn>
                  <a:cxn ang="0">
                    <a:pos x="186" y="204"/>
                  </a:cxn>
                  <a:cxn ang="0">
                    <a:pos x="192" y="180"/>
                  </a:cxn>
                  <a:cxn ang="0">
                    <a:pos x="204" y="162"/>
                  </a:cxn>
                  <a:cxn ang="0">
                    <a:pos x="210" y="132"/>
                  </a:cxn>
                  <a:cxn ang="0">
                    <a:pos x="222" y="108"/>
                  </a:cxn>
                  <a:cxn ang="0">
                    <a:pos x="228" y="78"/>
                  </a:cxn>
                  <a:cxn ang="0">
                    <a:pos x="240" y="54"/>
                  </a:cxn>
                  <a:cxn ang="0">
                    <a:pos x="246" y="24"/>
                  </a:cxn>
                  <a:cxn ang="0">
                    <a:pos x="264" y="0"/>
                  </a:cxn>
                  <a:cxn ang="0">
                    <a:pos x="282" y="6"/>
                  </a:cxn>
                  <a:cxn ang="0">
                    <a:pos x="300" y="36"/>
                  </a:cxn>
                  <a:cxn ang="0">
                    <a:pos x="312" y="54"/>
                  </a:cxn>
                  <a:cxn ang="0">
                    <a:pos x="318" y="84"/>
                  </a:cxn>
                  <a:cxn ang="0">
                    <a:pos x="330" y="108"/>
                  </a:cxn>
                  <a:cxn ang="0">
                    <a:pos x="336" y="138"/>
                  </a:cxn>
                  <a:cxn ang="0">
                    <a:pos x="348" y="162"/>
                  </a:cxn>
                  <a:cxn ang="0">
                    <a:pos x="354" y="186"/>
                  </a:cxn>
                  <a:cxn ang="0">
                    <a:pos x="372" y="210"/>
                  </a:cxn>
                  <a:cxn ang="0">
                    <a:pos x="384" y="222"/>
                  </a:cxn>
                  <a:cxn ang="0">
                    <a:pos x="402" y="204"/>
                  </a:cxn>
                  <a:cxn ang="0">
                    <a:pos x="414" y="186"/>
                  </a:cxn>
                  <a:cxn ang="0">
                    <a:pos x="420" y="162"/>
                  </a:cxn>
                  <a:cxn ang="0">
                    <a:pos x="432" y="144"/>
                  </a:cxn>
                  <a:cxn ang="0">
                    <a:pos x="438" y="114"/>
                  </a:cxn>
                  <a:cxn ang="0">
                    <a:pos x="450" y="84"/>
                  </a:cxn>
                  <a:cxn ang="0">
                    <a:pos x="456" y="60"/>
                  </a:cxn>
                  <a:cxn ang="0">
                    <a:pos x="468" y="36"/>
                  </a:cxn>
                </a:cxnLst>
                <a:rect l="0" t="0" r="r" b="b"/>
                <a:pathLst>
                  <a:path w="474" h="222">
                    <a:moveTo>
                      <a:pt x="0" y="114"/>
                    </a:moveTo>
                    <a:lnTo>
                      <a:pt x="0" y="90"/>
                    </a:lnTo>
                    <a:lnTo>
                      <a:pt x="6" y="84"/>
                    </a:lnTo>
                    <a:lnTo>
                      <a:pt x="6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8" y="54"/>
                    </a:lnTo>
                    <a:lnTo>
                      <a:pt x="18" y="42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30" y="24"/>
                    </a:lnTo>
                    <a:lnTo>
                      <a:pt x="30" y="18"/>
                    </a:lnTo>
                    <a:lnTo>
                      <a:pt x="36" y="12"/>
                    </a:lnTo>
                    <a:lnTo>
                      <a:pt x="42" y="6"/>
                    </a:lnTo>
                    <a:lnTo>
                      <a:pt x="48" y="0"/>
                    </a:lnTo>
                    <a:lnTo>
                      <a:pt x="54" y="0"/>
                    </a:lnTo>
                    <a:lnTo>
                      <a:pt x="60" y="6"/>
                    </a:lnTo>
                    <a:lnTo>
                      <a:pt x="66" y="12"/>
                    </a:lnTo>
                    <a:lnTo>
                      <a:pt x="72" y="18"/>
                    </a:lnTo>
                    <a:lnTo>
                      <a:pt x="78" y="24"/>
                    </a:lnTo>
                    <a:lnTo>
                      <a:pt x="78" y="30"/>
                    </a:lnTo>
                    <a:lnTo>
                      <a:pt x="84" y="36"/>
                    </a:lnTo>
                    <a:lnTo>
                      <a:pt x="84" y="48"/>
                    </a:lnTo>
                    <a:lnTo>
                      <a:pt x="90" y="54"/>
                    </a:lnTo>
                    <a:lnTo>
                      <a:pt x="90" y="60"/>
                    </a:lnTo>
                    <a:lnTo>
                      <a:pt x="96" y="66"/>
                    </a:lnTo>
                    <a:lnTo>
                      <a:pt x="96" y="78"/>
                    </a:lnTo>
                    <a:lnTo>
                      <a:pt x="102" y="84"/>
                    </a:lnTo>
                    <a:lnTo>
                      <a:pt x="102" y="96"/>
                    </a:lnTo>
                    <a:lnTo>
                      <a:pt x="108" y="102"/>
                    </a:lnTo>
                    <a:lnTo>
                      <a:pt x="108" y="114"/>
                    </a:lnTo>
                    <a:lnTo>
                      <a:pt x="114" y="120"/>
                    </a:lnTo>
                    <a:lnTo>
                      <a:pt x="114" y="132"/>
                    </a:lnTo>
                    <a:lnTo>
                      <a:pt x="120" y="138"/>
                    </a:lnTo>
                    <a:lnTo>
                      <a:pt x="120" y="156"/>
                    </a:lnTo>
                    <a:lnTo>
                      <a:pt x="126" y="162"/>
                    </a:lnTo>
                    <a:lnTo>
                      <a:pt x="126" y="174"/>
                    </a:lnTo>
                    <a:lnTo>
                      <a:pt x="132" y="180"/>
                    </a:lnTo>
                    <a:lnTo>
                      <a:pt x="132" y="186"/>
                    </a:lnTo>
                    <a:lnTo>
                      <a:pt x="138" y="192"/>
                    </a:lnTo>
                    <a:lnTo>
                      <a:pt x="138" y="198"/>
                    </a:lnTo>
                    <a:lnTo>
                      <a:pt x="150" y="210"/>
                    </a:lnTo>
                    <a:lnTo>
                      <a:pt x="150" y="216"/>
                    </a:lnTo>
                    <a:lnTo>
                      <a:pt x="156" y="222"/>
                    </a:lnTo>
                    <a:lnTo>
                      <a:pt x="162" y="222"/>
                    </a:lnTo>
                    <a:lnTo>
                      <a:pt x="168" y="222"/>
                    </a:lnTo>
                    <a:lnTo>
                      <a:pt x="174" y="216"/>
                    </a:lnTo>
                    <a:lnTo>
                      <a:pt x="186" y="204"/>
                    </a:lnTo>
                    <a:lnTo>
                      <a:pt x="186" y="198"/>
                    </a:lnTo>
                    <a:lnTo>
                      <a:pt x="192" y="192"/>
                    </a:lnTo>
                    <a:lnTo>
                      <a:pt x="192" y="180"/>
                    </a:lnTo>
                    <a:lnTo>
                      <a:pt x="198" y="174"/>
                    </a:lnTo>
                    <a:lnTo>
                      <a:pt x="198" y="168"/>
                    </a:lnTo>
                    <a:lnTo>
                      <a:pt x="204" y="162"/>
                    </a:lnTo>
                    <a:lnTo>
                      <a:pt x="204" y="150"/>
                    </a:lnTo>
                    <a:lnTo>
                      <a:pt x="210" y="144"/>
                    </a:lnTo>
                    <a:lnTo>
                      <a:pt x="210" y="132"/>
                    </a:lnTo>
                    <a:lnTo>
                      <a:pt x="216" y="126"/>
                    </a:lnTo>
                    <a:lnTo>
                      <a:pt x="216" y="114"/>
                    </a:lnTo>
                    <a:lnTo>
                      <a:pt x="222" y="108"/>
                    </a:lnTo>
                    <a:lnTo>
                      <a:pt x="222" y="96"/>
                    </a:lnTo>
                    <a:lnTo>
                      <a:pt x="228" y="90"/>
                    </a:lnTo>
                    <a:lnTo>
                      <a:pt x="228" y="78"/>
                    </a:lnTo>
                    <a:lnTo>
                      <a:pt x="234" y="72"/>
                    </a:lnTo>
                    <a:lnTo>
                      <a:pt x="234" y="60"/>
                    </a:lnTo>
                    <a:lnTo>
                      <a:pt x="240" y="54"/>
                    </a:lnTo>
                    <a:lnTo>
                      <a:pt x="240" y="42"/>
                    </a:lnTo>
                    <a:lnTo>
                      <a:pt x="246" y="36"/>
                    </a:lnTo>
                    <a:lnTo>
                      <a:pt x="246" y="24"/>
                    </a:lnTo>
                    <a:lnTo>
                      <a:pt x="252" y="18"/>
                    </a:lnTo>
                    <a:lnTo>
                      <a:pt x="264" y="6"/>
                    </a:lnTo>
                    <a:lnTo>
                      <a:pt x="264" y="0"/>
                    </a:lnTo>
                    <a:lnTo>
                      <a:pt x="270" y="0"/>
                    </a:lnTo>
                    <a:lnTo>
                      <a:pt x="276" y="0"/>
                    </a:lnTo>
                    <a:lnTo>
                      <a:pt x="282" y="6"/>
                    </a:lnTo>
                    <a:lnTo>
                      <a:pt x="288" y="12"/>
                    </a:lnTo>
                    <a:lnTo>
                      <a:pt x="300" y="24"/>
                    </a:lnTo>
                    <a:lnTo>
                      <a:pt x="300" y="36"/>
                    </a:lnTo>
                    <a:lnTo>
                      <a:pt x="306" y="42"/>
                    </a:lnTo>
                    <a:lnTo>
                      <a:pt x="306" y="48"/>
                    </a:lnTo>
                    <a:lnTo>
                      <a:pt x="312" y="54"/>
                    </a:lnTo>
                    <a:lnTo>
                      <a:pt x="312" y="66"/>
                    </a:lnTo>
                    <a:lnTo>
                      <a:pt x="318" y="72"/>
                    </a:lnTo>
                    <a:lnTo>
                      <a:pt x="318" y="84"/>
                    </a:lnTo>
                    <a:lnTo>
                      <a:pt x="324" y="90"/>
                    </a:lnTo>
                    <a:lnTo>
                      <a:pt x="324" y="102"/>
                    </a:lnTo>
                    <a:lnTo>
                      <a:pt x="330" y="108"/>
                    </a:lnTo>
                    <a:lnTo>
                      <a:pt x="330" y="120"/>
                    </a:lnTo>
                    <a:lnTo>
                      <a:pt x="336" y="126"/>
                    </a:lnTo>
                    <a:lnTo>
                      <a:pt x="336" y="138"/>
                    </a:lnTo>
                    <a:lnTo>
                      <a:pt x="342" y="144"/>
                    </a:lnTo>
                    <a:lnTo>
                      <a:pt x="342" y="156"/>
                    </a:lnTo>
                    <a:lnTo>
                      <a:pt x="348" y="162"/>
                    </a:lnTo>
                    <a:lnTo>
                      <a:pt x="348" y="168"/>
                    </a:lnTo>
                    <a:lnTo>
                      <a:pt x="354" y="174"/>
                    </a:lnTo>
                    <a:lnTo>
                      <a:pt x="354" y="186"/>
                    </a:lnTo>
                    <a:lnTo>
                      <a:pt x="360" y="192"/>
                    </a:lnTo>
                    <a:lnTo>
                      <a:pt x="360" y="198"/>
                    </a:lnTo>
                    <a:lnTo>
                      <a:pt x="372" y="210"/>
                    </a:lnTo>
                    <a:lnTo>
                      <a:pt x="372" y="216"/>
                    </a:lnTo>
                    <a:lnTo>
                      <a:pt x="378" y="222"/>
                    </a:lnTo>
                    <a:lnTo>
                      <a:pt x="384" y="222"/>
                    </a:lnTo>
                    <a:lnTo>
                      <a:pt x="390" y="216"/>
                    </a:lnTo>
                    <a:lnTo>
                      <a:pt x="396" y="210"/>
                    </a:lnTo>
                    <a:lnTo>
                      <a:pt x="402" y="204"/>
                    </a:lnTo>
                    <a:lnTo>
                      <a:pt x="408" y="198"/>
                    </a:lnTo>
                    <a:lnTo>
                      <a:pt x="408" y="192"/>
                    </a:lnTo>
                    <a:lnTo>
                      <a:pt x="414" y="186"/>
                    </a:lnTo>
                    <a:lnTo>
                      <a:pt x="414" y="180"/>
                    </a:lnTo>
                    <a:lnTo>
                      <a:pt x="420" y="174"/>
                    </a:lnTo>
                    <a:lnTo>
                      <a:pt x="420" y="162"/>
                    </a:lnTo>
                    <a:lnTo>
                      <a:pt x="426" y="156"/>
                    </a:lnTo>
                    <a:lnTo>
                      <a:pt x="426" y="150"/>
                    </a:lnTo>
                    <a:lnTo>
                      <a:pt x="432" y="144"/>
                    </a:lnTo>
                    <a:lnTo>
                      <a:pt x="432" y="132"/>
                    </a:lnTo>
                    <a:lnTo>
                      <a:pt x="438" y="126"/>
                    </a:lnTo>
                    <a:lnTo>
                      <a:pt x="438" y="114"/>
                    </a:lnTo>
                    <a:lnTo>
                      <a:pt x="444" y="102"/>
                    </a:lnTo>
                    <a:lnTo>
                      <a:pt x="444" y="90"/>
                    </a:lnTo>
                    <a:lnTo>
                      <a:pt x="450" y="84"/>
                    </a:lnTo>
                    <a:lnTo>
                      <a:pt x="450" y="72"/>
                    </a:lnTo>
                    <a:lnTo>
                      <a:pt x="456" y="66"/>
                    </a:lnTo>
                    <a:lnTo>
                      <a:pt x="456" y="60"/>
                    </a:lnTo>
                    <a:lnTo>
                      <a:pt x="462" y="54"/>
                    </a:lnTo>
                    <a:lnTo>
                      <a:pt x="462" y="42"/>
                    </a:lnTo>
                    <a:lnTo>
                      <a:pt x="468" y="36"/>
                    </a:lnTo>
                    <a:lnTo>
                      <a:pt x="468" y="30"/>
                    </a:lnTo>
                    <a:lnTo>
                      <a:pt x="474" y="24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5" name="Freeform 147"/>
              <p:cNvSpPr>
                <a:spLocks/>
              </p:cNvSpPr>
              <p:nvPr/>
            </p:nvSpPr>
            <p:spPr bwMode="auto">
              <a:xfrm>
                <a:off x="3352800" y="3676650"/>
                <a:ext cx="781050" cy="352425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0"/>
                  </a:cxn>
                  <a:cxn ang="0">
                    <a:pos x="42" y="18"/>
                  </a:cxn>
                  <a:cxn ang="0">
                    <a:pos x="48" y="36"/>
                  </a:cxn>
                  <a:cxn ang="0">
                    <a:pos x="60" y="60"/>
                  </a:cxn>
                  <a:cxn ang="0">
                    <a:pos x="66" y="84"/>
                  </a:cxn>
                  <a:cxn ang="0">
                    <a:pos x="78" y="108"/>
                  </a:cxn>
                  <a:cxn ang="0">
                    <a:pos x="84" y="138"/>
                  </a:cxn>
                  <a:cxn ang="0">
                    <a:pos x="96" y="162"/>
                  </a:cxn>
                  <a:cxn ang="0">
                    <a:pos x="102" y="186"/>
                  </a:cxn>
                  <a:cxn ang="0">
                    <a:pos x="120" y="210"/>
                  </a:cxn>
                  <a:cxn ang="0">
                    <a:pos x="132" y="222"/>
                  </a:cxn>
                  <a:cxn ang="0">
                    <a:pos x="150" y="204"/>
                  </a:cxn>
                  <a:cxn ang="0">
                    <a:pos x="162" y="186"/>
                  </a:cxn>
                  <a:cxn ang="0">
                    <a:pos x="168" y="162"/>
                  </a:cxn>
                  <a:cxn ang="0">
                    <a:pos x="180" y="138"/>
                  </a:cxn>
                  <a:cxn ang="0">
                    <a:pos x="186" y="108"/>
                  </a:cxn>
                  <a:cxn ang="0">
                    <a:pos x="198" y="84"/>
                  </a:cxn>
                  <a:cxn ang="0">
                    <a:pos x="204" y="54"/>
                  </a:cxn>
                  <a:cxn ang="0">
                    <a:pos x="216" y="36"/>
                  </a:cxn>
                  <a:cxn ang="0">
                    <a:pos x="234" y="6"/>
                  </a:cxn>
                  <a:cxn ang="0">
                    <a:pos x="246" y="0"/>
                  </a:cxn>
                  <a:cxn ang="0">
                    <a:pos x="270" y="24"/>
                  </a:cxn>
                  <a:cxn ang="0">
                    <a:pos x="276" y="54"/>
                  </a:cxn>
                  <a:cxn ang="0">
                    <a:pos x="288" y="78"/>
                  </a:cxn>
                  <a:cxn ang="0">
                    <a:pos x="294" y="108"/>
                  </a:cxn>
                  <a:cxn ang="0">
                    <a:pos x="306" y="132"/>
                  </a:cxn>
                  <a:cxn ang="0">
                    <a:pos x="312" y="162"/>
                  </a:cxn>
                  <a:cxn ang="0">
                    <a:pos x="324" y="180"/>
                  </a:cxn>
                  <a:cxn ang="0">
                    <a:pos x="336" y="210"/>
                  </a:cxn>
                  <a:cxn ang="0">
                    <a:pos x="354" y="222"/>
                  </a:cxn>
                  <a:cxn ang="0">
                    <a:pos x="372" y="204"/>
                  </a:cxn>
                  <a:cxn ang="0">
                    <a:pos x="384" y="186"/>
                  </a:cxn>
                  <a:cxn ang="0">
                    <a:pos x="390" y="156"/>
                  </a:cxn>
                  <a:cxn ang="0">
                    <a:pos x="402" y="138"/>
                  </a:cxn>
                  <a:cxn ang="0">
                    <a:pos x="408" y="102"/>
                  </a:cxn>
                  <a:cxn ang="0">
                    <a:pos x="420" y="78"/>
                  </a:cxn>
                  <a:cxn ang="0">
                    <a:pos x="426" y="54"/>
                  </a:cxn>
                  <a:cxn ang="0">
                    <a:pos x="444" y="24"/>
                  </a:cxn>
                  <a:cxn ang="0">
                    <a:pos x="456" y="0"/>
                  </a:cxn>
                  <a:cxn ang="0">
                    <a:pos x="474" y="6"/>
                  </a:cxn>
                  <a:cxn ang="0">
                    <a:pos x="486" y="24"/>
                  </a:cxn>
                </a:cxnLst>
                <a:rect l="0" t="0" r="r" b="b"/>
                <a:pathLst>
                  <a:path w="492" h="222">
                    <a:moveTo>
                      <a:pt x="0" y="24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0" y="6"/>
                    </a:lnTo>
                    <a:lnTo>
                      <a:pt x="36" y="12"/>
                    </a:lnTo>
                    <a:lnTo>
                      <a:pt x="42" y="18"/>
                    </a:lnTo>
                    <a:lnTo>
                      <a:pt x="42" y="24"/>
                    </a:lnTo>
                    <a:lnTo>
                      <a:pt x="48" y="30"/>
                    </a:lnTo>
                    <a:lnTo>
                      <a:pt x="48" y="36"/>
                    </a:lnTo>
                    <a:lnTo>
                      <a:pt x="54" y="42"/>
                    </a:lnTo>
                    <a:lnTo>
                      <a:pt x="54" y="54"/>
                    </a:lnTo>
                    <a:lnTo>
                      <a:pt x="60" y="60"/>
                    </a:lnTo>
                    <a:lnTo>
                      <a:pt x="60" y="66"/>
                    </a:lnTo>
                    <a:lnTo>
                      <a:pt x="66" y="72"/>
                    </a:lnTo>
                    <a:lnTo>
                      <a:pt x="66" y="84"/>
                    </a:lnTo>
                    <a:lnTo>
                      <a:pt x="72" y="90"/>
                    </a:lnTo>
                    <a:lnTo>
                      <a:pt x="72" y="102"/>
                    </a:lnTo>
                    <a:lnTo>
                      <a:pt x="78" y="108"/>
                    </a:lnTo>
                    <a:lnTo>
                      <a:pt x="78" y="120"/>
                    </a:lnTo>
                    <a:lnTo>
                      <a:pt x="84" y="126"/>
                    </a:lnTo>
                    <a:lnTo>
                      <a:pt x="84" y="138"/>
                    </a:lnTo>
                    <a:lnTo>
                      <a:pt x="90" y="144"/>
                    </a:lnTo>
                    <a:lnTo>
                      <a:pt x="90" y="156"/>
                    </a:lnTo>
                    <a:lnTo>
                      <a:pt x="96" y="162"/>
                    </a:lnTo>
                    <a:lnTo>
                      <a:pt x="96" y="174"/>
                    </a:lnTo>
                    <a:lnTo>
                      <a:pt x="102" y="180"/>
                    </a:lnTo>
                    <a:lnTo>
                      <a:pt x="102" y="186"/>
                    </a:lnTo>
                    <a:lnTo>
                      <a:pt x="108" y="192"/>
                    </a:lnTo>
                    <a:lnTo>
                      <a:pt x="108" y="198"/>
                    </a:lnTo>
                    <a:lnTo>
                      <a:pt x="120" y="210"/>
                    </a:lnTo>
                    <a:lnTo>
                      <a:pt x="120" y="216"/>
                    </a:lnTo>
                    <a:lnTo>
                      <a:pt x="126" y="222"/>
                    </a:lnTo>
                    <a:lnTo>
                      <a:pt x="132" y="222"/>
                    </a:lnTo>
                    <a:lnTo>
                      <a:pt x="138" y="222"/>
                    </a:lnTo>
                    <a:lnTo>
                      <a:pt x="150" y="210"/>
                    </a:lnTo>
                    <a:lnTo>
                      <a:pt x="150" y="204"/>
                    </a:lnTo>
                    <a:lnTo>
                      <a:pt x="156" y="198"/>
                    </a:lnTo>
                    <a:lnTo>
                      <a:pt x="156" y="192"/>
                    </a:lnTo>
                    <a:lnTo>
                      <a:pt x="162" y="186"/>
                    </a:lnTo>
                    <a:lnTo>
                      <a:pt x="162" y="180"/>
                    </a:lnTo>
                    <a:lnTo>
                      <a:pt x="168" y="174"/>
                    </a:lnTo>
                    <a:lnTo>
                      <a:pt x="168" y="162"/>
                    </a:lnTo>
                    <a:lnTo>
                      <a:pt x="174" y="156"/>
                    </a:lnTo>
                    <a:lnTo>
                      <a:pt x="174" y="144"/>
                    </a:lnTo>
                    <a:lnTo>
                      <a:pt x="180" y="138"/>
                    </a:lnTo>
                    <a:lnTo>
                      <a:pt x="180" y="126"/>
                    </a:lnTo>
                    <a:lnTo>
                      <a:pt x="186" y="120"/>
                    </a:lnTo>
                    <a:lnTo>
                      <a:pt x="186" y="108"/>
                    </a:lnTo>
                    <a:lnTo>
                      <a:pt x="192" y="102"/>
                    </a:lnTo>
                    <a:lnTo>
                      <a:pt x="192" y="90"/>
                    </a:lnTo>
                    <a:lnTo>
                      <a:pt x="198" y="84"/>
                    </a:lnTo>
                    <a:lnTo>
                      <a:pt x="198" y="72"/>
                    </a:lnTo>
                    <a:lnTo>
                      <a:pt x="204" y="66"/>
                    </a:lnTo>
                    <a:lnTo>
                      <a:pt x="204" y="54"/>
                    </a:lnTo>
                    <a:lnTo>
                      <a:pt x="210" y="48"/>
                    </a:lnTo>
                    <a:lnTo>
                      <a:pt x="210" y="42"/>
                    </a:lnTo>
                    <a:lnTo>
                      <a:pt x="216" y="36"/>
                    </a:lnTo>
                    <a:lnTo>
                      <a:pt x="216" y="24"/>
                    </a:lnTo>
                    <a:lnTo>
                      <a:pt x="222" y="18"/>
                    </a:lnTo>
                    <a:lnTo>
                      <a:pt x="234" y="6"/>
                    </a:lnTo>
                    <a:lnTo>
                      <a:pt x="234" y="0"/>
                    </a:lnTo>
                    <a:lnTo>
                      <a:pt x="240" y="0"/>
                    </a:lnTo>
                    <a:lnTo>
                      <a:pt x="246" y="0"/>
                    </a:lnTo>
                    <a:lnTo>
                      <a:pt x="252" y="6"/>
                    </a:lnTo>
                    <a:lnTo>
                      <a:pt x="258" y="12"/>
                    </a:lnTo>
                    <a:lnTo>
                      <a:pt x="270" y="24"/>
                    </a:lnTo>
                    <a:lnTo>
                      <a:pt x="270" y="36"/>
                    </a:lnTo>
                    <a:lnTo>
                      <a:pt x="276" y="42"/>
                    </a:lnTo>
                    <a:lnTo>
                      <a:pt x="276" y="54"/>
                    </a:lnTo>
                    <a:lnTo>
                      <a:pt x="282" y="60"/>
                    </a:lnTo>
                    <a:lnTo>
                      <a:pt x="282" y="72"/>
                    </a:lnTo>
                    <a:lnTo>
                      <a:pt x="288" y="78"/>
                    </a:lnTo>
                    <a:lnTo>
                      <a:pt x="288" y="90"/>
                    </a:lnTo>
                    <a:lnTo>
                      <a:pt x="294" y="96"/>
                    </a:lnTo>
                    <a:lnTo>
                      <a:pt x="294" y="108"/>
                    </a:lnTo>
                    <a:lnTo>
                      <a:pt x="300" y="114"/>
                    </a:lnTo>
                    <a:lnTo>
                      <a:pt x="300" y="126"/>
                    </a:lnTo>
                    <a:lnTo>
                      <a:pt x="306" y="132"/>
                    </a:lnTo>
                    <a:lnTo>
                      <a:pt x="306" y="144"/>
                    </a:lnTo>
                    <a:lnTo>
                      <a:pt x="312" y="150"/>
                    </a:lnTo>
                    <a:lnTo>
                      <a:pt x="312" y="162"/>
                    </a:lnTo>
                    <a:lnTo>
                      <a:pt x="318" y="168"/>
                    </a:lnTo>
                    <a:lnTo>
                      <a:pt x="318" y="174"/>
                    </a:lnTo>
                    <a:lnTo>
                      <a:pt x="324" y="180"/>
                    </a:lnTo>
                    <a:lnTo>
                      <a:pt x="324" y="192"/>
                    </a:lnTo>
                    <a:lnTo>
                      <a:pt x="336" y="204"/>
                    </a:lnTo>
                    <a:lnTo>
                      <a:pt x="336" y="210"/>
                    </a:lnTo>
                    <a:lnTo>
                      <a:pt x="342" y="216"/>
                    </a:lnTo>
                    <a:lnTo>
                      <a:pt x="348" y="222"/>
                    </a:lnTo>
                    <a:lnTo>
                      <a:pt x="354" y="222"/>
                    </a:lnTo>
                    <a:lnTo>
                      <a:pt x="360" y="216"/>
                    </a:lnTo>
                    <a:lnTo>
                      <a:pt x="366" y="210"/>
                    </a:lnTo>
                    <a:lnTo>
                      <a:pt x="372" y="204"/>
                    </a:lnTo>
                    <a:lnTo>
                      <a:pt x="378" y="198"/>
                    </a:lnTo>
                    <a:lnTo>
                      <a:pt x="378" y="192"/>
                    </a:lnTo>
                    <a:lnTo>
                      <a:pt x="384" y="186"/>
                    </a:lnTo>
                    <a:lnTo>
                      <a:pt x="384" y="180"/>
                    </a:lnTo>
                    <a:lnTo>
                      <a:pt x="390" y="174"/>
                    </a:lnTo>
                    <a:lnTo>
                      <a:pt x="390" y="156"/>
                    </a:lnTo>
                    <a:lnTo>
                      <a:pt x="396" y="150"/>
                    </a:lnTo>
                    <a:lnTo>
                      <a:pt x="396" y="144"/>
                    </a:lnTo>
                    <a:lnTo>
                      <a:pt x="402" y="138"/>
                    </a:lnTo>
                    <a:lnTo>
                      <a:pt x="402" y="126"/>
                    </a:lnTo>
                    <a:lnTo>
                      <a:pt x="408" y="120"/>
                    </a:lnTo>
                    <a:lnTo>
                      <a:pt x="408" y="102"/>
                    </a:lnTo>
                    <a:lnTo>
                      <a:pt x="414" y="96"/>
                    </a:lnTo>
                    <a:lnTo>
                      <a:pt x="414" y="84"/>
                    </a:lnTo>
                    <a:lnTo>
                      <a:pt x="420" y="78"/>
                    </a:lnTo>
                    <a:lnTo>
                      <a:pt x="420" y="66"/>
                    </a:lnTo>
                    <a:lnTo>
                      <a:pt x="426" y="60"/>
                    </a:lnTo>
                    <a:lnTo>
                      <a:pt x="426" y="54"/>
                    </a:lnTo>
                    <a:lnTo>
                      <a:pt x="432" y="48"/>
                    </a:lnTo>
                    <a:lnTo>
                      <a:pt x="432" y="36"/>
                    </a:lnTo>
                    <a:lnTo>
                      <a:pt x="444" y="24"/>
                    </a:lnTo>
                    <a:lnTo>
                      <a:pt x="444" y="12"/>
                    </a:lnTo>
                    <a:lnTo>
                      <a:pt x="450" y="6"/>
                    </a:lnTo>
                    <a:lnTo>
                      <a:pt x="456" y="0"/>
                    </a:lnTo>
                    <a:lnTo>
                      <a:pt x="462" y="0"/>
                    </a:lnTo>
                    <a:lnTo>
                      <a:pt x="468" y="0"/>
                    </a:lnTo>
                    <a:lnTo>
                      <a:pt x="474" y="6"/>
                    </a:lnTo>
                    <a:lnTo>
                      <a:pt x="480" y="12"/>
                    </a:lnTo>
                    <a:lnTo>
                      <a:pt x="486" y="18"/>
                    </a:lnTo>
                    <a:lnTo>
                      <a:pt x="486" y="24"/>
                    </a:lnTo>
                    <a:lnTo>
                      <a:pt x="492" y="30"/>
                    </a:lnTo>
                    <a:lnTo>
                      <a:pt x="492" y="36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6" name="Freeform 148"/>
              <p:cNvSpPr>
                <a:spLocks/>
              </p:cNvSpPr>
              <p:nvPr/>
            </p:nvSpPr>
            <p:spPr bwMode="auto">
              <a:xfrm>
                <a:off x="4133850" y="3676650"/>
                <a:ext cx="762000" cy="352425"/>
              </a:xfrm>
              <a:custGeom>
                <a:avLst/>
                <a:gdLst/>
                <a:ahLst/>
                <a:cxnLst>
                  <a:cxn ang="0">
                    <a:pos x="6" y="54"/>
                  </a:cxn>
                  <a:cxn ang="0">
                    <a:pos x="18" y="72"/>
                  </a:cxn>
                  <a:cxn ang="0">
                    <a:pos x="24" y="108"/>
                  </a:cxn>
                  <a:cxn ang="0">
                    <a:pos x="36" y="132"/>
                  </a:cxn>
                  <a:cxn ang="0">
                    <a:pos x="42" y="162"/>
                  </a:cxn>
                  <a:cxn ang="0">
                    <a:pos x="54" y="186"/>
                  </a:cxn>
                  <a:cxn ang="0">
                    <a:pos x="66" y="210"/>
                  </a:cxn>
                  <a:cxn ang="0">
                    <a:pos x="84" y="222"/>
                  </a:cxn>
                  <a:cxn ang="0">
                    <a:pos x="102" y="204"/>
                  </a:cxn>
                  <a:cxn ang="0">
                    <a:pos x="114" y="186"/>
                  </a:cxn>
                  <a:cxn ang="0">
                    <a:pos x="120" y="162"/>
                  </a:cxn>
                  <a:cxn ang="0">
                    <a:pos x="132" y="138"/>
                  </a:cxn>
                  <a:cxn ang="0">
                    <a:pos x="138" y="108"/>
                  </a:cxn>
                  <a:cxn ang="0">
                    <a:pos x="150" y="84"/>
                  </a:cxn>
                  <a:cxn ang="0">
                    <a:pos x="156" y="48"/>
                  </a:cxn>
                  <a:cxn ang="0">
                    <a:pos x="168" y="30"/>
                  </a:cxn>
                  <a:cxn ang="0">
                    <a:pos x="180" y="6"/>
                  </a:cxn>
                  <a:cxn ang="0">
                    <a:pos x="198" y="0"/>
                  </a:cxn>
                  <a:cxn ang="0">
                    <a:pos x="216" y="24"/>
                  </a:cxn>
                  <a:cxn ang="0">
                    <a:pos x="228" y="42"/>
                  </a:cxn>
                  <a:cxn ang="0">
                    <a:pos x="234" y="72"/>
                  </a:cxn>
                  <a:cxn ang="0">
                    <a:pos x="246" y="96"/>
                  </a:cxn>
                  <a:cxn ang="0">
                    <a:pos x="252" y="126"/>
                  </a:cxn>
                  <a:cxn ang="0">
                    <a:pos x="264" y="150"/>
                  </a:cxn>
                  <a:cxn ang="0">
                    <a:pos x="270" y="180"/>
                  </a:cxn>
                  <a:cxn ang="0">
                    <a:pos x="282" y="198"/>
                  </a:cxn>
                  <a:cxn ang="0">
                    <a:pos x="288" y="216"/>
                  </a:cxn>
                  <a:cxn ang="0">
                    <a:pos x="306" y="222"/>
                  </a:cxn>
                  <a:cxn ang="0">
                    <a:pos x="330" y="198"/>
                  </a:cxn>
                  <a:cxn ang="0">
                    <a:pos x="336" y="174"/>
                  </a:cxn>
                  <a:cxn ang="0">
                    <a:pos x="348" y="150"/>
                  </a:cxn>
                  <a:cxn ang="0">
                    <a:pos x="354" y="126"/>
                  </a:cxn>
                  <a:cxn ang="0">
                    <a:pos x="366" y="96"/>
                  </a:cxn>
                  <a:cxn ang="0">
                    <a:pos x="372" y="66"/>
                  </a:cxn>
                  <a:cxn ang="0">
                    <a:pos x="384" y="48"/>
                  </a:cxn>
                  <a:cxn ang="0">
                    <a:pos x="396" y="12"/>
                  </a:cxn>
                  <a:cxn ang="0">
                    <a:pos x="414" y="0"/>
                  </a:cxn>
                  <a:cxn ang="0">
                    <a:pos x="438" y="18"/>
                  </a:cxn>
                  <a:cxn ang="0">
                    <a:pos x="444" y="42"/>
                  </a:cxn>
                  <a:cxn ang="0">
                    <a:pos x="456" y="60"/>
                  </a:cxn>
                  <a:cxn ang="0">
                    <a:pos x="462" y="90"/>
                  </a:cxn>
                  <a:cxn ang="0">
                    <a:pos x="474" y="114"/>
                  </a:cxn>
                </a:cxnLst>
                <a:rect l="0" t="0" r="r" b="b"/>
                <a:pathLst>
                  <a:path w="480" h="222">
                    <a:moveTo>
                      <a:pt x="0" y="36"/>
                    </a:moveTo>
                    <a:lnTo>
                      <a:pt x="6" y="42"/>
                    </a:lnTo>
                    <a:lnTo>
                      <a:pt x="6" y="54"/>
                    </a:lnTo>
                    <a:lnTo>
                      <a:pt x="12" y="60"/>
                    </a:lnTo>
                    <a:lnTo>
                      <a:pt x="12" y="66"/>
                    </a:lnTo>
                    <a:lnTo>
                      <a:pt x="18" y="72"/>
                    </a:lnTo>
                    <a:lnTo>
                      <a:pt x="18" y="84"/>
                    </a:lnTo>
                    <a:lnTo>
                      <a:pt x="24" y="90"/>
                    </a:lnTo>
                    <a:lnTo>
                      <a:pt x="24" y="108"/>
                    </a:lnTo>
                    <a:lnTo>
                      <a:pt x="30" y="114"/>
                    </a:lnTo>
                    <a:lnTo>
                      <a:pt x="30" y="126"/>
                    </a:lnTo>
                    <a:lnTo>
                      <a:pt x="36" y="132"/>
                    </a:lnTo>
                    <a:lnTo>
                      <a:pt x="36" y="144"/>
                    </a:lnTo>
                    <a:lnTo>
                      <a:pt x="42" y="150"/>
                    </a:lnTo>
                    <a:lnTo>
                      <a:pt x="42" y="162"/>
                    </a:lnTo>
                    <a:lnTo>
                      <a:pt x="48" y="168"/>
                    </a:lnTo>
                    <a:lnTo>
                      <a:pt x="48" y="180"/>
                    </a:lnTo>
                    <a:lnTo>
                      <a:pt x="54" y="186"/>
                    </a:lnTo>
                    <a:lnTo>
                      <a:pt x="54" y="192"/>
                    </a:lnTo>
                    <a:lnTo>
                      <a:pt x="66" y="204"/>
                    </a:lnTo>
                    <a:lnTo>
                      <a:pt x="66" y="210"/>
                    </a:lnTo>
                    <a:lnTo>
                      <a:pt x="72" y="216"/>
                    </a:lnTo>
                    <a:lnTo>
                      <a:pt x="78" y="222"/>
                    </a:lnTo>
                    <a:lnTo>
                      <a:pt x="84" y="222"/>
                    </a:lnTo>
                    <a:lnTo>
                      <a:pt x="90" y="216"/>
                    </a:lnTo>
                    <a:lnTo>
                      <a:pt x="96" y="210"/>
                    </a:lnTo>
                    <a:lnTo>
                      <a:pt x="102" y="204"/>
                    </a:lnTo>
                    <a:lnTo>
                      <a:pt x="108" y="198"/>
                    </a:lnTo>
                    <a:lnTo>
                      <a:pt x="108" y="192"/>
                    </a:lnTo>
                    <a:lnTo>
                      <a:pt x="114" y="186"/>
                    </a:lnTo>
                    <a:lnTo>
                      <a:pt x="114" y="180"/>
                    </a:lnTo>
                    <a:lnTo>
                      <a:pt x="120" y="174"/>
                    </a:lnTo>
                    <a:lnTo>
                      <a:pt x="120" y="162"/>
                    </a:lnTo>
                    <a:lnTo>
                      <a:pt x="126" y="156"/>
                    </a:lnTo>
                    <a:lnTo>
                      <a:pt x="126" y="144"/>
                    </a:lnTo>
                    <a:lnTo>
                      <a:pt x="132" y="138"/>
                    </a:lnTo>
                    <a:lnTo>
                      <a:pt x="132" y="126"/>
                    </a:lnTo>
                    <a:lnTo>
                      <a:pt x="138" y="120"/>
                    </a:lnTo>
                    <a:lnTo>
                      <a:pt x="138" y="108"/>
                    </a:lnTo>
                    <a:lnTo>
                      <a:pt x="144" y="102"/>
                    </a:lnTo>
                    <a:lnTo>
                      <a:pt x="144" y="90"/>
                    </a:lnTo>
                    <a:lnTo>
                      <a:pt x="150" y="84"/>
                    </a:lnTo>
                    <a:lnTo>
                      <a:pt x="150" y="66"/>
                    </a:lnTo>
                    <a:lnTo>
                      <a:pt x="156" y="60"/>
                    </a:lnTo>
                    <a:lnTo>
                      <a:pt x="156" y="48"/>
                    </a:lnTo>
                    <a:lnTo>
                      <a:pt x="162" y="42"/>
                    </a:lnTo>
                    <a:lnTo>
                      <a:pt x="162" y="36"/>
                    </a:lnTo>
                    <a:lnTo>
                      <a:pt x="168" y="30"/>
                    </a:lnTo>
                    <a:lnTo>
                      <a:pt x="168" y="24"/>
                    </a:lnTo>
                    <a:lnTo>
                      <a:pt x="180" y="12"/>
                    </a:lnTo>
                    <a:lnTo>
                      <a:pt x="180" y="6"/>
                    </a:lnTo>
                    <a:lnTo>
                      <a:pt x="186" y="0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4" y="6"/>
                    </a:lnTo>
                    <a:lnTo>
                      <a:pt x="216" y="18"/>
                    </a:lnTo>
                    <a:lnTo>
                      <a:pt x="216" y="24"/>
                    </a:lnTo>
                    <a:lnTo>
                      <a:pt x="222" y="30"/>
                    </a:lnTo>
                    <a:lnTo>
                      <a:pt x="222" y="36"/>
                    </a:lnTo>
                    <a:lnTo>
                      <a:pt x="228" y="42"/>
                    </a:lnTo>
                    <a:lnTo>
                      <a:pt x="228" y="54"/>
                    </a:lnTo>
                    <a:lnTo>
                      <a:pt x="234" y="60"/>
                    </a:lnTo>
                    <a:lnTo>
                      <a:pt x="234" y="72"/>
                    </a:lnTo>
                    <a:lnTo>
                      <a:pt x="240" y="78"/>
                    </a:lnTo>
                    <a:lnTo>
                      <a:pt x="240" y="90"/>
                    </a:lnTo>
                    <a:lnTo>
                      <a:pt x="246" y="96"/>
                    </a:lnTo>
                    <a:lnTo>
                      <a:pt x="246" y="108"/>
                    </a:lnTo>
                    <a:lnTo>
                      <a:pt x="252" y="114"/>
                    </a:lnTo>
                    <a:lnTo>
                      <a:pt x="252" y="126"/>
                    </a:lnTo>
                    <a:lnTo>
                      <a:pt x="258" y="132"/>
                    </a:lnTo>
                    <a:lnTo>
                      <a:pt x="258" y="144"/>
                    </a:lnTo>
                    <a:lnTo>
                      <a:pt x="264" y="150"/>
                    </a:lnTo>
                    <a:lnTo>
                      <a:pt x="264" y="162"/>
                    </a:lnTo>
                    <a:lnTo>
                      <a:pt x="270" y="168"/>
                    </a:lnTo>
                    <a:lnTo>
                      <a:pt x="270" y="180"/>
                    </a:lnTo>
                    <a:lnTo>
                      <a:pt x="276" y="186"/>
                    </a:lnTo>
                    <a:lnTo>
                      <a:pt x="276" y="192"/>
                    </a:lnTo>
                    <a:lnTo>
                      <a:pt x="282" y="198"/>
                    </a:lnTo>
                    <a:lnTo>
                      <a:pt x="282" y="204"/>
                    </a:lnTo>
                    <a:lnTo>
                      <a:pt x="294" y="216"/>
                    </a:lnTo>
                    <a:lnTo>
                      <a:pt x="288" y="216"/>
                    </a:lnTo>
                    <a:lnTo>
                      <a:pt x="294" y="216"/>
                    </a:lnTo>
                    <a:lnTo>
                      <a:pt x="300" y="222"/>
                    </a:lnTo>
                    <a:lnTo>
                      <a:pt x="306" y="222"/>
                    </a:lnTo>
                    <a:lnTo>
                      <a:pt x="312" y="216"/>
                    </a:lnTo>
                    <a:lnTo>
                      <a:pt x="318" y="210"/>
                    </a:lnTo>
                    <a:lnTo>
                      <a:pt x="330" y="198"/>
                    </a:lnTo>
                    <a:lnTo>
                      <a:pt x="330" y="186"/>
                    </a:lnTo>
                    <a:lnTo>
                      <a:pt x="336" y="180"/>
                    </a:lnTo>
                    <a:lnTo>
                      <a:pt x="336" y="174"/>
                    </a:lnTo>
                    <a:lnTo>
                      <a:pt x="342" y="168"/>
                    </a:lnTo>
                    <a:lnTo>
                      <a:pt x="342" y="156"/>
                    </a:lnTo>
                    <a:lnTo>
                      <a:pt x="348" y="150"/>
                    </a:lnTo>
                    <a:lnTo>
                      <a:pt x="348" y="144"/>
                    </a:lnTo>
                    <a:lnTo>
                      <a:pt x="354" y="138"/>
                    </a:lnTo>
                    <a:lnTo>
                      <a:pt x="354" y="126"/>
                    </a:lnTo>
                    <a:lnTo>
                      <a:pt x="360" y="120"/>
                    </a:lnTo>
                    <a:lnTo>
                      <a:pt x="360" y="102"/>
                    </a:lnTo>
                    <a:lnTo>
                      <a:pt x="366" y="96"/>
                    </a:lnTo>
                    <a:lnTo>
                      <a:pt x="366" y="84"/>
                    </a:lnTo>
                    <a:lnTo>
                      <a:pt x="372" y="78"/>
                    </a:lnTo>
                    <a:lnTo>
                      <a:pt x="372" y="66"/>
                    </a:lnTo>
                    <a:lnTo>
                      <a:pt x="378" y="60"/>
                    </a:lnTo>
                    <a:lnTo>
                      <a:pt x="378" y="54"/>
                    </a:lnTo>
                    <a:lnTo>
                      <a:pt x="384" y="48"/>
                    </a:lnTo>
                    <a:lnTo>
                      <a:pt x="384" y="36"/>
                    </a:lnTo>
                    <a:lnTo>
                      <a:pt x="396" y="24"/>
                    </a:lnTo>
                    <a:lnTo>
                      <a:pt x="396" y="12"/>
                    </a:lnTo>
                    <a:lnTo>
                      <a:pt x="402" y="6"/>
                    </a:lnTo>
                    <a:lnTo>
                      <a:pt x="408" y="0"/>
                    </a:lnTo>
                    <a:lnTo>
                      <a:pt x="414" y="0"/>
                    </a:lnTo>
                    <a:lnTo>
                      <a:pt x="420" y="6"/>
                    </a:lnTo>
                    <a:lnTo>
                      <a:pt x="426" y="6"/>
                    </a:lnTo>
                    <a:lnTo>
                      <a:pt x="438" y="18"/>
                    </a:lnTo>
                    <a:lnTo>
                      <a:pt x="438" y="30"/>
                    </a:lnTo>
                    <a:lnTo>
                      <a:pt x="444" y="36"/>
                    </a:lnTo>
                    <a:lnTo>
                      <a:pt x="444" y="42"/>
                    </a:lnTo>
                    <a:lnTo>
                      <a:pt x="450" y="48"/>
                    </a:lnTo>
                    <a:lnTo>
                      <a:pt x="450" y="54"/>
                    </a:lnTo>
                    <a:lnTo>
                      <a:pt x="456" y="60"/>
                    </a:lnTo>
                    <a:lnTo>
                      <a:pt x="456" y="72"/>
                    </a:lnTo>
                    <a:lnTo>
                      <a:pt x="462" y="78"/>
                    </a:lnTo>
                    <a:lnTo>
                      <a:pt x="462" y="90"/>
                    </a:lnTo>
                    <a:lnTo>
                      <a:pt x="468" y="96"/>
                    </a:lnTo>
                    <a:lnTo>
                      <a:pt x="468" y="108"/>
                    </a:lnTo>
                    <a:lnTo>
                      <a:pt x="474" y="114"/>
                    </a:lnTo>
                    <a:lnTo>
                      <a:pt x="474" y="126"/>
                    </a:lnTo>
                    <a:lnTo>
                      <a:pt x="480" y="132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7" name="Freeform 149"/>
              <p:cNvSpPr>
                <a:spLocks/>
              </p:cNvSpPr>
              <p:nvPr/>
            </p:nvSpPr>
            <p:spPr bwMode="auto">
              <a:xfrm>
                <a:off x="4895850" y="3676650"/>
                <a:ext cx="762000" cy="352425"/>
              </a:xfrm>
              <a:custGeom>
                <a:avLst/>
                <a:gdLst/>
                <a:ahLst/>
                <a:cxnLst>
                  <a:cxn ang="0">
                    <a:pos x="6" y="150"/>
                  </a:cxn>
                  <a:cxn ang="0">
                    <a:pos x="12" y="180"/>
                  </a:cxn>
                  <a:cxn ang="0">
                    <a:pos x="30" y="204"/>
                  </a:cxn>
                  <a:cxn ang="0">
                    <a:pos x="42" y="222"/>
                  </a:cxn>
                  <a:cxn ang="0">
                    <a:pos x="60" y="210"/>
                  </a:cxn>
                  <a:cxn ang="0">
                    <a:pos x="78" y="180"/>
                  </a:cxn>
                  <a:cxn ang="0">
                    <a:pos x="84" y="156"/>
                  </a:cxn>
                  <a:cxn ang="0">
                    <a:pos x="96" y="132"/>
                  </a:cxn>
                  <a:cxn ang="0">
                    <a:pos x="102" y="102"/>
                  </a:cxn>
                  <a:cxn ang="0">
                    <a:pos x="114" y="78"/>
                  </a:cxn>
                  <a:cxn ang="0">
                    <a:pos x="120" y="48"/>
                  </a:cxn>
                  <a:cxn ang="0">
                    <a:pos x="132" y="30"/>
                  </a:cxn>
                  <a:cxn ang="0">
                    <a:pos x="144" y="6"/>
                  </a:cxn>
                  <a:cxn ang="0">
                    <a:pos x="162" y="6"/>
                  </a:cxn>
                  <a:cxn ang="0">
                    <a:pos x="180" y="24"/>
                  </a:cxn>
                  <a:cxn ang="0">
                    <a:pos x="186" y="42"/>
                  </a:cxn>
                  <a:cxn ang="0">
                    <a:pos x="198" y="66"/>
                  </a:cxn>
                  <a:cxn ang="0">
                    <a:pos x="204" y="96"/>
                  </a:cxn>
                  <a:cxn ang="0">
                    <a:pos x="216" y="120"/>
                  </a:cxn>
                  <a:cxn ang="0">
                    <a:pos x="222" y="150"/>
                  </a:cxn>
                  <a:cxn ang="0">
                    <a:pos x="234" y="174"/>
                  </a:cxn>
                  <a:cxn ang="0">
                    <a:pos x="240" y="192"/>
                  </a:cxn>
                  <a:cxn ang="0">
                    <a:pos x="258" y="216"/>
                  </a:cxn>
                  <a:cxn ang="0">
                    <a:pos x="264" y="222"/>
                  </a:cxn>
                  <a:cxn ang="0">
                    <a:pos x="282" y="210"/>
                  </a:cxn>
                  <a:cxn ang="0">
                    <a:pos x="294" y="192"/>
                  </a:cxn>
                  <a:cxn ang="0">
                    <a:pos x="300" y="168"/>
                  </a:cxn>
                  <a:cxn ang="0">
                    <a:pos x="312" y="150"/>
                  </a:cxn>
                  <a:cxn ang="0">
                    <a:pos x="318" y="120"/>
                  </a:cxn>
                  <a:cxn ang="0">
                    <a:pos x="330" y="90"/>
                  </a:cxn>
                  <a:cxn ang="0">
                    <a:pos x="336" y="66"/>
                  </a:cxn>
                  <a:cxn ang="0">
                    <a:pos x="348" y="42"/>
                  </a:cxn>
                  <a:cxn ang="0">
                    <a:pos x="354" y="24"/>
                  </a:cxn>
                  <a:cxn ang="0">
                    <a:pos x="372" y="0"/>
                  </a:cxn>
                  <a:cxn ang="0">
                    <a:pos x="390" y="6"/>
                  </a:cxn>
                  <a:cxn ang="0">
                    <a:pos x="408" y="36"/>
                  </a:cxn>
                  <a:cxn ang="0">
                    <a:pos x="414" y="60"/>
                  </a:cxn>
                  <a:cxn ang="0">
                    <a:pos x="426" y="84"/>
                  </a:cxn>
                  <a:cxn ang="0">
                    <a:pos x="432" y="114"/>
                  </a:cxn>
                  <a:cxn ang="0">
                    <a:pos x="444" y="138"/>
                  </a:cxn>
                  <a:cxn ang="0">
                    <a:pos x="450" y="168"/>
                  </a:cxn>
                  <a:cxn ang="0">
                    <a:pos x="468" y="198"/>
                  </a:cxn>
                </a:cxnLst>
                <a:rect l="0" t="0" r="r" b="b"/>
                <a:pathLst>
                  <a:path w="480" h="222">
                    <a:moveTo>
                      <a:pt x="0" y="132"/>
                    </a:moveTo>
                    <a:lnTo>
                      <a:pt x="0" y="144"/>
                    </a:lnTo>
                    <a:lnTo>
                      <a:pt x="6" y="150"/>
                    </a:lnTo>
                    <a:lnTo>
                      <a:pt x="6" y="162"/>
                    </a:lnTo>
                    <a:lnTo>
                      <a:pt x="12" y="168"/>
                    </a:lnTo>
                    <a:lnTo>
                      <a:pt x="12" y="180"/>
                    </a:lnTo>
                    <a:lnTo>
                      <a:pt x="18" y="186"/>
                    </a:lnTo>
                    <a:lnTo>
                      <a:pt x="18" y="192"/>
                    </a:lnTo>
                    <a:lnTo>
                      <a:pt x="30" y="204"/>
                    </a:lnTo>
                    <a:lnTo>
                      <a:pt x="30" y="210"/>
                    </a:lnTo>
                    <a:lnTo>
                      <a:pt x="36" y="216"/>
                    </a:lnTo>
                    <a:lnTo>
                      <a:pt x="42" y="222"/>
                    </a:lnTo>
                    <a:lnTo>
                      <a:pt x="48" y="222"/>
                    </a:lnTo>
                    <a:lnTo>
                      <a:pt x="54" y="216"/>
                    </a:lnTo>
                    <a:lnTo>
                      <a:pt x="60" y="210"/>
                    </a:lnTo>
                    <a:lnTo>
                      <a:pt x="72" y="198"/>
                    </a:lnTo>
                    <a:lnTo>
                      <a:pt x="72" y="186"/>
                    </a:lnTo>
                    <a:lnTo>
                      <a:pt x="78" y="180"/>
                    </a:lnTo>
                    <a:lnTo>
                      <a:pt x="78" y="174"/>
                    </a:lnTo>
                    <a:lnTo>
                      <a:pt x="84" y="168"/>
                    </a:lnTo>
                    <a:lnTo>
                      <a:pt x="84" y="156"/>
                    </a:lnTo>
                    <a:lnTo>
                      <a:pt x="90" y="150"/>
                    </a:lnTo>
                    <a:lnTo>
                      <a:pt x="90" y="138"/>
                    </a:lnTo>
                    <a:lnTo>
                      <a:pt x="96" y="132"/>
                    </a:lnTo>
                    <a:lnTo>
                      <a:pt x="96" y="120"/>
                    </a:lnTo>
                    <a:lnTo>
                      <a:pt x="102" y="114"/>
                    </a:lnTo>
                    <a:lnTo>
                      <a:pt x="102" y="102"/>
                    </a:lnTo>
                    <a:lnTo>
                      <a:pt x="108" y="96"/>
                    </a:lnTo>
                    <a:lnTo>
                      <a:pt x="108" y="84"/>
                    </a:lnTo>
                    <a:lnTo>
                      <a:pt x="114" y="78"/>
                    </a:lnTo>
                    <a:lnTo>
                      <a:pt x="114" y="66"/>
                    </a:lnTo>
                    <a:lnTo>
                      <a:pt x="120" y="60"/>
                    </a:lnTo>
                    <a:lnTo>
                      <a:pt x="120" y="48"/>
                    </a:lnTo>
                    <a:lnTo>
                      <a:pt x="126" y="42"/>
                    </a:lnTo>
                    <a:lnTo>
                      <a:pt x="126" y="36"/>
                    </a:lnTo>
                    <a:lnTo>
                      <a:pt x="132" y="30"/>
                    </a:lnTo>
                    <a:lnTo>
                      <a:pt x="132" y="24"/>
                    </a:lnTo>
                    <a:lnTo>
                      <a:pt x="144" y="12"/>
                    </a:lnTo>
                    <a:lnTo>
                      <a:pt x="144" y="6"/>
                    </a:lnTo>
                    <a:lnTo>
                      <a:pt x="150" y="0"/>
                    </a:lnTo>
                    <a:lnTo>
                      <a:pt x="156" y="0"/>
                    </a:lnTo>
                    <a:lnTo>
                      <a:pt x="162" y="6"/>
                    </a:lnTo>
                    <a:lnTo>
                      <a:pt x="168" y="12"/>
                    </a:lnTo>
                    <a:lnTo>
                      <a:pt x="174" y="18"/>
                    </a:lnTo>
                    <a:lnTo>
                      <a:pt x="180" y="24"/>
                    </a:lnTo>
                    <a:lnTo>
                      <a:pt x="180" y="30"/>
                    </a:lnTo>
                    <a:lnTo>
                      <a:pt x="186" y="36"/>
                    </a:lnTo>
                    <a:lnTo>
                      <a:pt x="186" y="42"/>
                    </a:lnTo>
                    <a:lnTo>
                      <a:pt x="192" y="48"/>
                    </a:lnTo>
                    <a:lnTo>
                      <a:pt x="192" y="60"/>
                    </a:lnTo>
                    <a:lnTo>
                      <a:pt x="198" y="66"/>
                    </a:lnTo>
                    <a:lnTo>
                      <a:pt x="198" y="78"/>
                    </a:lnTo>
                    <a:lnTo>
                      <a:pt x="204" y="84"/>
                    </a:lnTo>
                    <a:lnTo>
                      <a:pt x="204" y="96"/>
                    </a:lnTo>
                    <a:lnTo>
                      <a:pt x="210" y="102"/>
                    </a:lnTo>
                    <a:lnTo>
                      <a:pt x="210" y="114"/>
                    </a:lnTo>
                    <a:lnTo>
                      <a:pt x="216" y="120"/>
                    </a:lnTo>
                    <a:lnTo>
                      <a:pt x="216" y="132"/>
                    </a:lnTo>
                    <a:lnTo>
                      <a:pt x="222" y="138"/>
                    </a:lnTo>
                    <a:lnTo>
                      <a:pt x="222" y="150"/>
                    </a:lnTo>
                    <a:lnTo>
                      <a:pt x="228" y="156"/>
                    </a:lnTo>
                    <a:lnTo>
                      <a:pt x="228" y="168"/>
                    </a:lnTo>
                    <a:lnTo>
                      <a:pt x="234" y="174"/>
                    </a:lnTo>
                    <a:lnTo>
                      <a:pt x="234" y="180"/>
                    </a:lnTo>
                    <a:lnTo>
                      <a:pt x="240" y="186"/>
                    </a:lnTo>
                    <a:lnTo>
                      <a:pt x="240" y="192"/>
                    </a:lnTo>
                    <a:lnTo>
                      <a:pt x="246" y="198"/>
                    </a:lnTo>
                    <a:lnTo>
                      <a:pt x="246" y="204"/>
                    </a:lnTo>
                    <a:lnTo>
                      <a:pt x="258" y="216"/>
                    </a:lnTo>
                    <a:lnTo>
                      <a:pt x="252" y="216"/>
                    </a:lnTo>
                    <a:lnTo>
                      <a:pt x="258" y="216"/>
                    </a:lnTo>
                    <a:lnTo>
                      <a:pt x="264" y="222"/>
                    </a:lnTo>
                    <a:lnTo>
                      <a:pt x="270" y="222"/>
                    </a:lnTo>
                    <a:lnTo>
                      <a:pt x="276" y="216"/>
                    </a:lnTo>
                    <a:lnTo>
                      <a:pt x="282" y="210"/>
                    </a:lnTo>
                    <a:lnTo>
                      <a:pt x="288" y="204"/>
                    </a:lnTo>
                    <a:lnTo>
                      <a:pt x="288" y="198"/>
                    </a:lnTo>
                    <a:lnTo>
                      <a:pt x="294" y="192"/>
                    </a:lnTo>
                    <a:lnTo>
                      <a:pt x="294" y="186"/>
                    </a:lnTo>
                    <a:lnTo>
                      <a:pt x="300" y="180"/>
                    </a:lnTo>
                    <a:lnTo>
                      <a:pt x="300" y="168"/>
                    </a:lnTo>
                    <a:lnTo>
                      <a:pt x="306" y="162"/>
                    </a:lnTo>
                    <a:lnTo>
                      <a:pt x="306" y="156"/>
                    </a:lnTo>
                    <a:lnTo>
                      <a:pt x="312" y="150"/>
                    </a:lnTo>
                    <a:lnTo>
                      <a:pt x="312" y="138"/>
                    </a:lnTo>
                    <a:lnTo>
                      <a:pt x="318" y="132"/>
                    </a:lnTo>
                    <a:lnTo>
                      <a:pt x="318" y="120"/>
                    </a:lnTo>
                    <a:lnTo>
                      <a:pt x="324" y="114"/>
                    </a:lnTo>
                    <a:lnTo>
                      <a:pt x="324" y="96"/>
                    </a:lnTo>
                    <a:lnTo>
                      <a:pt x="330" y="90"/>
                    </a:lnTo>
                    <a:lnTo>
                      <a:pt x="330" y="78"/>
                    </a:lnTo>
                    <a:lnTo>
                      <a:pt x="336" y="72"/>
                    </a:lnTo>
                    <a:lnTo>
                      <a:pt x="336" y="66"/>
                    </a:lnTo>
                    <a:lnTo>
                      <a:pt x="342" y="60"/>
                    </a:lnTo>
                    <a:lnTo>
                      <a:pt x="342" y="48"/>
                    </a:lnTo>
                    <a:lnTo>
                      <a:pt x="348" y="42"/>
                    </a:lnTo>
                    <a:lnTo>
                      <a:pt x="348" y="36"/>
                    </a:lnTo>
                    <a:lnTo>
                      <a:pt x="354" y="30"/>
                    </a:lnTo>
                    <a:lnTo>
                      <a:pt x="354" y="24"/>
                    </a:lnTo>
                    <a:lnTo>
                      <a:pt x="366" y="12"/>
                    </a:lnTo>
                    <a:lnTo>
                      <a:pt x="366" y="6"/>
                    </a:lnTo>
                    <a:lnTo>
                      <a:pt x="372" y="0"/>
                    </a:lnTo>
                    <a:lnTo>
                      <a:pt x="378" y="0"/>
                    </a:lnTo>
                    <a:lnTo>
                      <a:pt x="384" y="6"/>
                    </a:lnTo>
                    <a:lnTo>
                      <a:pt x="390" y="6"/>
                    </a:lnTo>
                    <a:lnTo>
                      <a:pt x="402" y="18"/>
                    </a:lnTo>
                    <a:lnTo>
                      <a:pt x="402" y="30"/>
                    </a:lnTo>
                    <a:lnTo>
                      <a:pt x="408" y="36"/>
                    </a:lnTo>
                    <a:lnTo>
                      <a:pt x="408" y="42"/>
                    </a:lnTo>
                    <a:lnTo>
                      <a:pt x="414" y="48"/>
                    </a:lnTo>
                    <a:lnTo>
                      <a:pt x="414" y="60"/>
                    </a:lnTo>
                    <a:lnTo>
                      <a:pt x="420" y="66"/>
                    </a:lnTo>
                    <a:lnTo>
                      <a:pt x="420" y="78"/>
                    </a:lnTo>
                    <a:lnTo>
                      <a:pt x="426" y="84"/>
                    </a:lnTo>
                    <a:lnTo>
                      <a:pt x="426" y="96"/>
                    </a:lnTo>
                    <a:lnTo>
                      <a:pt x="432" y="102"/>
                    </a:lnTo>
                    <a:lnTo>
                      <a:pt x="432" y="114"/>
                    </a:lnTo>
                    <a:lnTo>
                      <a:pt x="438" y="120"/>
                    </a:lnTo>
                    <a:lnTo>
                      <a:pt x="438" y="132"/>
                    </a:lnTo>
                    <a:lnTo>
                      <a:pt x="444" y="138"/>
                    </a:lnTo>
                    <a:lnTo>
                      <a:pt x="444" y="150"/>
                    </a:lnTo>
                    <a:lnTo>
                      <a:pt x="450" y="156"/>
                    </a:lnTo>
                    <a:lnTo>
                      <a:pt x="450" y="168"/>
                    </a:lnTo>
                    <a:lnTo>
                      <a:pt x="456" y="174"/>
                    </a:lnTo>
                    <a:lnTo>
                      <a:pt x="456" y="186"/>
                    </a:lnTo>
                    <a:lnTo>
                      <a:pt x="468" y="198"/>
                    </a:lnTo>
                    <a:lnTo>
                      <a:pt x="468" y="204"/>
                    </a:lnTo>
                    <a:lnTo>
                      <a:pt x="480" y="216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8" name="Freeform 150"/>
              <p:cNvSpPr>
                <a:spLocks/>
              </p:cNvSpPr>
              <p:nvPr/>
            </p:nvSpPr>
            <p:spPr bwMode="auto">
              <a:xfrm>
                <a:off x="5657850" y="3676650"/>
                <a:ext cx="771525" cy="352425"/>
              </a:xfrm>
              <a:custGeom>
                <a:avLst/>
                <a:gdLst/>
                <a:ahLst/>
                <a:cxnLst>
                  <a:cxn ang="0">
                    <a:pos x="6" y="222"/>
                  </a:cxn>
                  <a:cxn ang="0">
                    <a:pos x="24" y="210"/>
                  </a:cxn>
                  <a:cxn ang="0">
                    <a:pos x="42" y="180"/>
                  </a:cxn>
                  <a:cxn ang="0">
                    <a:pos x="48" y="156"/>
                  </a:cxn>
                  <a:cxn ang="0">
                    <a:pos x="60" y="126"/>
                  </a:cxn>
                  <a:cxn ang="0">
                    <a:pos x="66" y="96"/>
                  </a:cxn>
                  <a:cxn ang="0">
                    <a:pos x="78" y="72"/>
                  </a:cxn>
                  <a:cxn ang="0">
                    <a:pos x="84" y="42"/>
                  </a:cxn>
                  <a:cxn ang="0">
                    <a:pos x="102" y="18"/>
                  </a:cxn>
                  <a:cxn ang="0">
                    <a:pos x="114" y="0"/>
                  </a:cxn>
                  <a:cxn ang="0">
                    <a:pos x="132" y="12"/>
                  </a:cxn>
                  <a:cxn ang="0">
                    <a:pos x="144" y="30"/>
                  </a:cxn>
                  <a:cxn ang="0">
                    <a:pos x="156" y="48"/>
                  </a:cxn>
                  <a:cxn ang="0">
                    <a:pos x="162" y="78"/>
                  </a:cxn>
                  <a:cxn ang="0">
                    <a:pos x="174" y="102"/>
                  </a:cxn>
                  <a:cxn ang="0">
                    <a:pos x="180" y="138"/>
                  </a:cxn>
                  <a:cxn ang="0">
                    <a:pos x="192" y="162"/>
                  </a:cxn>
                  <a:cxn ang="0">
                    <a:pos x="198" y="186"/>
                  </a:cxn>
                  <a:cxn ang="0">
                    <a:pos x="216" y="210"/>
                  </a:cxn>
                  <a:cxn ang="0">
                    <a:pos x="228" y="222"/>
                  </a:cxn>
                  <a:cxn ang="0">
                    <a:pos x="246" y="210"/>
                  </a:cxn>
                  <a:cxn ang="0">
                    <a:pos x="258" y="192"/>
                  </a:cxn>
                  <a:cxn ang="0">
                    <a:pos x="264" y="168"/>
                  </a:cxn>
                  <a:cxn ang="0">
                    <a:pos x="276" y="150"/>
                  </a:cxn>
                  <a:cxn ang="0">
                    <a:pos x="282" y="120"/>
                  </a:cxn>
                  <a:cxn ang="0">
                    <a:pos x="294" y="90"/>
                  </a:cxn>
                  <a:cxn ang="0">
                    <a:pos x="300" y="66"/>
                  </a:cxn>
                  <a:cxn ang="0">
                    <a:pos x="312" y="36"/>
                  </a:cxn>
                  <a:cxn ang="0">
                    <a:pos x="318" y="18"/>
                  </a:cxn>
                  <a:cxn ang="0">
                    <a:pos x="336" y="0"/>
                  </a:cxn>
                  <a:cxn ang="0">
                    <a:pos x="354" y="12"/>
                  </a:cxn>
                  <a:cxn ang="0">
                    <a:pos x="366" y="30"/>
                  </a:cxn>
                  <a:cxn ang="0">
                    <a:pos x="378" y="54"/>
                  </a:cxn>
                  <a:cxn ang="0">
                    <a:pos x="384" y="78"/>
                  </a:cxn>
                  <a:cxn ang="0">
                    <a:pos x="396" y="102"/>
                  </a:cxn>
                  <a:cxn ang="0">
                    <a:pos x="402" y="132"/>
                  </a:cxn>
                  <a:cxn ang="0">
                    <a:pos x="414" y="156"/>
                  </a:cxn>
                  <a:cxn ang="0">
                    <a:pos x="420" y="186"/>
                  </a:cxn>
                  <a:cxn ang="0">
                    <a:pos x="438" y="210"/>
                  </a:cxn>
                  <a:cxn ang="0">
                    <a:pos x="450" y="222"/>
                  </a:cxn>
                  <a:cxn ang="0">
                    <a:pos x="474" y="204"/>
                  </a:cxn>
                  <a:cxn ang="0">
                    <a:pos x="480" y="180"/>
                  </a:cxn>
                </a:cxnLst>
                <a:rect l="0" t="0" r="r" b="b"/>
                <a:pathLst>
                  <a:path w="486" h="222">
                    <a:moveTo>
                      <a:pt x="0" y="216"/>
                    </a:moveTo>
                    <a:lnTo>
                      <a:pt x="0" y="222"/>
                    </a:lnTo>
                    <a:lnTo>
                      <a:pt x="6" y="222"/>
                    </a:lnTo>
                    <a:lnTo>
                      <a:pt x="12" y="222"/>
                    </a:lnTo>
                    <a:lnTo>
                      <a:pt x="18" y="216"/>
                    </a:lnTo>
                    <a:lnTo>
                      <a:pt x="24" y="210"/>
                    </a:lnTo>
                    <a:lnTo>
                      <a:pt x="36" y="198"/>
                    </a:lnTo>
                    <a:lnTo>
                      <a:pt x="36" y="186"/>
                    </a:lnTo>
                    <a:lnTo>
                      <a:pt x="42" y="180"/>
                    </a:lnTo>
                    <a:lnTo>
                      <a:pt x="42" y="174"/>
                    </a:lnTo>
                    <a:lnTo>
                      <a:pt x="48" y="168"/>
                    </a:lnTo>
                    <a:lnTo>
                      <a:pt x="48" y="156"/>
                    </a:lnTo>
                    <a:lnTo>
                      <a:pt x="54" y="150"/>
                    </a:lnTo>
                    <a:lnTo>
                      <a:pt x="54" y="132"/>
                    </a:lnTo>
                    <a:lnTo>
                      <a:pt x="60" y="126"/>
                    </a:lnTo>
                    <a:lnTo>
                      <a:pt x="60" y="114"/>
                    </a:lnTo>
                    <a:lnTo>
                      <a:pt x="66" y="108"/>
                    </a:lnTo>
                    <a:lnTo>
                      <a:pt x="66" y="96"/>
                    </a:lnTo>
                    <a:lnTo>
                      <a:pt x="72" y="90"/>
                    </a:lnTo>
                    <a:lnTo>
                      <a:pt x="72" y="78"/>
                    </a:lnTo>
                    <a:lnTo>
                      <a:pt x="78" y="72"/>
                    </a:lnTo>
                    <a:lnTo>
                      <a:pt x="78" y="60"/>
                    </a:lnTo>
                    <a:lnTo>
                      <a:pt x="84" y="54"/>
                    </a:lnTo>
                    <a:lnTo>
                      <a:pt x="84" y="42"/>
                    </a:lnTo>
                    <a:lnTo>
                      <a:pt x="90" y="36"/>
                    </a:lnTo>
                    <a:lnTo>
                      <a:pt x="90" y="30"/>
                    </a:lnTo>
                    <a:lnTo>
                      <a:pt x="102" y="18"/>
                    </a:lnTo>
                    <a:lnTo>
                      <a:pt x="102" y="12"/>
                    </a:lnTo>
                    <a:lnTo>
                      <a:pt x="108" y="6"/>
                    </a:lnTo>
                    <a:lnTo>
                      <a:pt x="114" y="0"/>
                    </a:lnTo>
                    <a:lnTo>
                      <a:pt x="120" y="0"/>
                    </a:lnTo>
                    <a:lnTo>
                      <a:pt x="126" y="6"/>
                    </a:lnTo>
                    <a:lnTo>
                      <a:pt x="132" y="12"/>
                    </a:lnTo>
                    <a:lnTo>
                      <a:pt x="138" y="18"/>
                    </a:lnTo>
                    <a:lnTo>
                      <a:pt x="144" y="24"/>
                    </a:lnTo>
                    <a:lnTo>
                      <a:pt x="144" y="30"/>
                    </a:lnTo>
                    <a:lnTo>
                      <a:pt x="150" y="36"/>
                    </a:lnTo>
                    <a:lnTo>
                      <a:pt x="150" y="42"/>
                    </a:lnTo>
                    <a:lnTo>
                      <a:pt x="156" y="48"/>
                    </a:lnTo>
                    <a:lnTo>
                      <a:pt x="156" y="60"/>
                    </a:lnTo>
                    <a:lnTo>
                      <a:pt x="162" y="66"/>
                    </a:lnTo>
                    <a:lnTo>
                      <a:pt x="162" y="78"/>
                    </a:lnTo>
                    <a:lnTo>
                      <a:pt x="168" y="84"/>
                    </a:lnTo>
                    <a:lnTo>
                      <a:pt x="168" y="96"/>
                    </a:lnTo>
                    <a:lnTo>
                      <a:pt x="174" y="102"/>
                    </a:lnTo>
                    <a:lnTo>
                      <a:pt x="174" y="114"/>
                    </a:lnTo>
                    <a:lnTo>
                      <a:pt x="180" y="120"/>
                    </a:lnTo>
                    <a:lnTo>
                      <a:pt x="180" y="138"/>
                    </a:lnTo>
                    <a:lnTo>
                      <a:pt x="186" y="144"/>
                    </a:lnTo>
                    <a:lnTo>
                      <a:pt x="186" y="156"/>
                    </a:lnTo>
                    <a:lnTo>
                      <a:pt x="192" y="162"/>
                    </a:lnTo>
                    <a:lnTo>
                      <a:pt x="192" y="168"/>
                    </a:lnTo>
                    <a:lnTo>
                      <a:pt x="198" y="174"/>
                    </a:lnTo>
                    <a:lnTo>
                      <a:pt x="198" y="186"/>
                    </a:lnTo>
                    <a:lnTo>
                      <a:pt x="204" y="192"/>
                    </a:lnTo>
                    <a:lnTo>
                      <a:pt x="204" y="198"/>
                    </a:lnTo>
                    <a:lnTo>
                      <a:pt x="216" y="210"/>
                    </a:lnTo>
                    <a:lnTo>
                      <a:pt x="216" y="216"/>
                    </a:lnTo>
                    <a:lnTo>
                      <a:pt x="222" y="222"/>
                    </a:lnTo>
                    <a:lnTo>
                      <a:pt x="228" y="222"/>
                    </a:lnTo>
                    <a:lnTo>
                      <a:pt x="234" y="222"/>
                    </a:lnTo>
                    <a:lnTo>
                      <a:pt x="240" y="216"/>
                    </a:lnTo>
                    <a:lnTo>
                      <a:pt x="246" y="210"/>
                    </a:lnTo>
                    <a:lnTo>
                      <a:pt x="252" y="204"/>
                    </a:lnTo>
                    <a:lnTo>
                      <a:pt x="252" y="198"/>
                    </a:lnTo>
                    <a:lnTo>
                      <a:pt x="258" y="192"/>
                    </a:lnTo>
                    <a:lnTo>
                      <a:pt x="258" y="186"/>
                    </a:lnTo>
                    <a:lnTo>
                      <a:pt x="264" y="180"/>
                    </a:lnTo>
                    <a:lnTo>
                      <a:pt x="264" y="168"/>
                    </a:lnTo>
                    <a:lnTo>
                      <a:pt x="270" y="162"/>
                    </a:lnTo>
                    <a:lnTo>
                      <a:pt x="270" y="156"/>
                    </a:lnTo>
                    <a:lnTo>
                      <a:pt x="276" y="150"/>
                    </a:lnTo>
                    <a:lnTo>
                      <a:pt x="276" y="138"/>
                    </a:lnTo>
                    <a:lnTo>
                      <a:pt x="282" y="132"/>
                    </a:lnTo>
                    <a:lnTo>
                      <a:pt x="282" y="120"/>
                    </a:lnTo>
                    <a:lnTo>
                      <a:pt x="288" y="114"/>
                    </a:lnTo>
                    <a:lnTo>
                      <a:pt x="288" y="96"/>
                    </a:lnTo>
                    <a:lnTo>
                      <a:pt x="294" y="90"/>
                    </a:lnTo>
                    <a:lnTo>
                      <a:pt x="294" y="78"/>
                    </a:lnTo>
                    <a:lnTo>
                      <a:pt x="300" y="72"/>
                    </a:lnTo>
                    <a:lnTo>
                      <a:pt x="300" y="66"/>
                    </a:lnTo>
                    <a:lnTo>
                      <a:pt x="306" y="60"/>
                    </a:lnTo>
                    <a:lnTo>
                      <a:pt x="306" y="42"/>
                    </a:lnTo>
                    <a:lnTo>
                      <a:pt x="312" y="36"/>
                    </a:lnTo>
                    <a:lnTo>
                      <a:pt x="312" y="30"/>
                    </a:lnTo>
                    <a:lnTo>
                      <a:pt x="318" y="24"/>
                    </a:lnTo>
                    <a:lnTo>
                      <a:pt x="318" y="18"/>
                    </a:lnTo>
                    <a:lnTo>
                      <a:pt x="324" y="12"/>
                    </a:lnTo>
                    <a:lnTo>
                      <a:pt x="330" y="6"/>
                    </a:lnTo>
                    <a:lnTo>
                      <a:pt x="336" y="0"/>
                    </a:lnTo>
                    <a:lnTo>
                      <a:pt x="342" y="0"/>
                    </a:lnTo>
                    <a:lnTo>
                      <a:pt x="348" y="6"/>
                    </a:lnTo>
                    <a:lnTo>
                      <a:pt x="354" y="12"/>
                    </a:lnTo>
                    <a:lnTo>
                      <a:pt x="360" y="18"/>
                    </a:lnTo>
                    <a:lnTo>
                      <a:pt x="366" y="24"/>
                    </a:lnTo>
                    <a:lnTo>
                      <a:pt x="366" y="30"/>
                    </a:lnTo>
                    <a:lnTo>
                      <a:pt x="372" y="36"/>
                    </a:lnTo>
                    <a:lnTo>
                      <a:pt x="372" y="48"/>
                    </a:lnTo>
                    <a:lnTo>
                      <a:pt x="378" y="54"/>
                    </a:lnTo>
                    <a:lnTo>
                      <a:pt x="378" y="60"/>
                    </a:lnTo>
                    <a:lnTo>
                      <a:pt x="384" y="66"/>
                    </a:lnTo>
                    <a:lnTo>
                      <a:pt x="384" y="78"/>
                    </a:lnTo>
                    <a:lnTo>
                      <a:pt x="390" y="84"/>
                    </a:lnTo>
                    <a:lnTo>
                      <a:pt x="390" y="96"/>
                    </a:lnTo>
                    <a:lnTo>
                      <a:pt x="396" y="102"/>
                    </a:lnTo>
                    <a:lnTo>
                      <a:pt x="396" y="114"/>
                    </a:lnTo>
                    <a:lnTo>
                      <a:pt x="402" y="120"/>
                    </a:lnTo>
                    <a:lnTo>
                      <a:pt x="402" y="132"/>
                    </a:lnTo>
                    <a:lnTo>
                      <a:pt x="408" y="138"/>
                    </a:lnTo>
                    <a:lnTo>
                      <a:pt x="408" y="150"/>
                    </a:lnTo>
                    <a:lnTo>
                      <a:pt x="414" y="156"/>
                    </a:lnTo>
                    <a:lnTo>
                      <a:pt x="414" y="168"/>
                    </a:lnTo>
                    <a:lnTo>
                      <a:pt x="420" y="174"/>
                    </a:lnTo>
                    <a:lnTo>
                      <a:pt x="420" y="186"/>
                    </a:lnTo>
                    <a:lnTo>
                      <a:pt x="426" y="192"/>
                    </a:lnTo>
                    <a:lnTo>
                      <a:pt x="426" y="198"/>
                    </a:lnTo>
                    <a:lnTo>
                      <a:pt x="438" y="210"/>
                    </a:lnTo>
                    <a:lnTo>
                      <a:pt x="438" y="216"/>
                    </a:lnTo>
                    <a:lnTo>
                      <a:pt x="444" y="222"/>
                    </a:lnTo>
                    <a:lnTo>
                      <a:pt x="450" y="222"/>
                    </a:lnTo>
                    <a:lnTo>
                      <a:pt x="456" y="222"/>
                    </a:lnTo>
                    <a:lnTo>
                      <a:pt x="462" y="216"/>
                    </a:lnTo>
                    <a:lnTo>
                      <a:pt x="474" y="204"/>
                    </a:lnTo>
                    <a:lnTo>
                      <a:pt x="474" y="198"/>
                    </a:lnTo>
                    <a:lnTo>
                      <a:pt x="480" y="192"/>
                    </a:lnTo>
                    <a:lnTo>
                      <a:pt x="480" y="180"/>
                    </a:lnTo>
                    <a:lnTo>
                      <a:pt x="486" y="174"/>
                    </a:lnTo>
                    <a:lnTo>
                      <a:pt x="486" y="168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59" name="Freeform 151"/>
              <p:cNvSpPr>
                <a:spLocks/>
              </p:cNvSpPr>
              <p:nvPr/>
            </p:nvSpPr>
            <p:spPr bwMode="auto">
              <a:xfrm>
                <a:off x="6429375" y="3676650"/>
                <a:ext cx="304800" cy="352425"/>
              </a:xfrm>
              <a:custGeom>
                <a:avLst/>
                <a:gdLst/>
                <a:ahLst/>
                <a:cxnLst>
                  <a:cxn ang="0">
                    <a:pos x="0" y="168"/>
                  </a:cxn>
                  <a:cxn ang="0">
                    <a:pos x="6" y="162"/>
                  </a:cxn>
                  <a:cxn ang="0">
                    <a:pos x="6" y="150"/>
                  </a:cxn>
                  <a:cxn ang="0">
                    <a:pos x="12" y="144"/>
                  </a:cxn>
                  <a:cxn ang="0">
                    <a:pos x="12" y="132"/>
                  </a:cxn>
                  <a:cxn ang="0">
                    <a:pos x="18" y="126"/>
                  </a:cxn>
                  <a:cxn ang="0">
                    <a:pos x="18" y="114"/>
                  </a:cxn>
                  <a:cxn ang="0">
                    <a:pos x="24" y="108"/>
                  </a:cxn>
                  <a:cxn ang="0">
                    <a:pos x="24" y="96"/>
                  </a:cxn>
                  <a:cxn ang="0">
                    <a:pos x="30" y="90"/>
                  </a:cxn>
                  <a:cxn ang="0">
                    <a:pos x="30" y="78"/>
                  </a:cxn>
                  <a:cxn ang="0">
                    <a:pos x="36" y="72"/>
                  </a:cxn>
                  <a:cxn ang="0">
                    <a:pos x="36" y="60"/>
                  </a:cxn>
                  <a:cxn ang="0">
                    <a:pos x="42" y="54"/>
                  </a:cxn>
                  <a:cxn ang="0">
                    <a:pos x="42" y="42"/>
                  </a:cxn>
                  <a:cxn ang="0">
                    <a:pos x="48" y="36"/>
                  </a:cxn>
                  <a:cxn ang="0">
                    <a:pos x="48" y="30"/>
                  </a:cxn>
                  <a:cxn ang="0">
                    <a:pos x="60" y="18"/>
                  </a:cxn>
                  <a:cxn ang="0">
                    <a:pos x="60" y="12"/>
                  </a:cxn>
                  <a:cxn ang="0">
                    <a:pos x="72" y="0"/>
                  </a:cxn>
                  <a:cxn ang="0">
                    <a:pos x="66" y="0"/>
                  </a:cxn>
                  <a:cxn ang="0">
                    <a:pos x="72" y="0"/>
                  </a:cxn>
                  <a:cxn ang="0">
                    <a:pos x="78" y="0"/>
                  </a:cxn>
                  <a:cxn ang="0">
                    <a:pos x="84" y="6"/>
                  </a:cxn>
                  <a:cxn ang="0">
                    <a:pos x="90" y="12"/>
                  </a:cxn>
                  <a:cxn ang="0">
                    <a:pos x="102" y="24"/>
                  </a:cxn>
                  <a:cxn ang="0">
                    <a:pos x="102" y="36"/>
                  </a:cxn>
                  <a:cxn ang="0">
                    <a:pos x="108" y="42"/>
                  </a:cxn>
                  <a:cxn ang="0">
                    <a:pos x="108" y="48"/>
                  </a:cxn>
                  <a:cxn ang="0">
                    <a:pos x="114" y="54"/>
                  </a:cxn>
                  <a:cxn ang="0">
                    <a:pos x="114" y="66"/>
                  </a:cxn>
                  <a:cxn ang="0">
                    <a:pos x="120" y="72"/>
                  </a:cxn>
                  <a:cxn ang="0">
                    <a:pos x="120" y="84"/>
                  </a:cxn>
                  <a:cxn ang="0">
                    <a:pos x="126" y="90"/>
                  </a:cxn>
                  <a:cxn ang="0">
                    <a:pos x="126" y="102"/>
                  </a:cxn>
                  <a:cxn ang="0">
                    <a:pos x="132" y="108"/>
                  </a:cxn>
                  <a:cxn ang="0">
                    <a:pos x="132" y="120"/>
                  </a:cxn>
                  <a:cxn ang="0">
                    <a:pos x="138" y="126"/>
                  </a:cxn>
                  <a:cxn ang="0">
                    <a:pos x="138" y="138"/>
                  </a:cxn>
                  <a:cxn ang="0">
                    <a:pos x="144" y="144"/>
                  </a:cxn>
                  <a:cxn ang="0">
                    <a:pos x="144" y="156"/>
                  </a:cxn>
                  <a:cxn ang="0">
                    <a:pos x="150" y="162"/>
                  </a:cxn>
                  <a:cxn ang="0">
                    <a:pos x="150" y="168"/>
                  </a:cxn>
                  <a:cxn ang="0">
                    <a:pos x="156" y="174"/>
                  </a:cxn>
                  <a:cxn ang="0">
                    <a:pos x="156" y="186"/>
                  </a:cxn>
                  <a:cxn ang="0">
                    <a:pos x="162" y="192"/>
                  </a:cxn>
                  <a:cxn ang="0">
                    <a:pos x="162" y="198"/>
                  </a:cxn>
                  <a:cxn ang="0">
                    <a:pos x="174" y="210"/>
                  </a:cxn>
                  <a:cxn ang="0">
                    <a:pos x="174" y="216"/>
                  </a:cxn>
                  <a:cxn ang="0">
                    <a:pos x="180" y="222"/>
                  </a:cxn>
                  <a:cxn ang="0">
                    <a:pos x="186" y="222"/>
                  </a:cxn>
                  <a:cxn ang="0">
                    <a:pos x="192" y="222"/>
                  </a:cxn>
                </a:cxnLst>
                <a:rect l="0" t="0" r="r" b="b"/>
                <a:pathLst>
                  <a:path w="192" h="222">
                    <a:moveTo>
                      <a:pt x="0" y="168"/>
                    </a:moveTo>
                    <a:lnTo>
                      <a:pt x="6" y="162"/>
                    </a:lnTo>
                    <a:lnTo>
                      <a:pt x="6" y="150"/>
                    </a:lnTo>
                    <a:lnTo>
                      <a:pt x="12" y="144"/>
                    </a:lnTo>
                    <a:lnTo>
                      <a:pt x="12" y="132"/>
                    </a:lnTo>
                    <a:lnTo>
                      <a:pt x="18" y="126"/>
                    </a:lnTo>
                    <a:lnTo>
                      <a:pt x="18" y="114"/>
                    </a:lnTo>
                    <a:lnTo>
                      <a:pt x="24" y="108"/>
                    </a:lnTo>
                    <a:lnTo>
                      <a:pt x="24" y="96"/>
                    </a:lnTo>
                    <a:lnTo>
                      <a:pt x="30" y="90"/>
                    </a:lnTo>
                    <a:lnTo>
                      <a:pt x="30" y="78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42" y="54"/>
                    </a:lnTo>
                    <a:lnTo>
                      <a:pt x="42" y="42"/>
                    </a:lnTo>
                    <a:lnTo>
                      <a:pt x="48" y="36"/>
                    </a:lnTo>
                    <a:lnTo>
                      <a:pt x="48" y="30"/>
                    </a:lnTo>
                    <a:lnTo>
                      <a:pt x="60" y="18"/>
                    </a:lnTo>
                    <a:lnTo>
                      <a:pt x="60" y="12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4" y="6"/>
                    </a:lnTo>
                    <a:lnTo>
                      <a:pt x="90" y="12"/>
                    </a:lnTo>
                    <a:lnTo>
                      <a:pt x="102" y="24"/>
                    </a:lnTo>
                    <a:lnTo>
                      <a:pt x="102" y="36"/>
                    </a:lnTo>
                    <a:lnTo>
                      <a:pt x="108" y="42"/>
                    </a:lnTo>
                    <a:lnTo>
                      <a:pt x="108" y="48"/>
                    </a:lnTo>
                    <a:lnTo>
                      <a:pt x="114" y="54"/>
                    </a:lnTo>
                    <a:lnTo>
                      <a:pt x="114" y="66"/>
                    </a:lnTo>
                    <a:lnTo>
                      <a:pt x="120" y="72"/>
                    </a:lnTo>
                    <a:lnTo>
                      <a:pt x="120" y="84"/>
                    </a:lnTo>
                    <a:lnTo>
                      <a:pt x="126" y="90"/>
                    </a:lnTo>
                    <a:lnTo>
                      <a:pt x="126" y="102"/>
                    </a:lnTo>
                    <a:lnTo>
                      <a:pt x="132" y="108"/>
                    </a:lnTo>
                    <a:lnTo>
                      <a:pt x="132" y="120"/>
                    </a:lnTo>
                    <a:lnTo>
                      <a:pt x="138" y="126"/>
                    </a:lnTo>
                    <a:lnTo>
                      <a:pt x="138" y="138"/>
                    </a:lnTo>
                    <a:lnTo>
                      <a:pt x="144" y="144"/>
                    </a:lnTo>
                    <a:lnTo>
                      <a:pt x="144" y="156"/>
                    </a:lnTo>
                    <a:lnTo>
                      <a:pt x="150" y="162"/>
                    </a:lnTo>
                    <a:lnTo>
                      <a:pt x="150" y="168"/>
                    </a:lnTo>
                    <a:lnTo>
                      <a:pt x="156" y="174"/>
                    </a:lnTo>
                    <a:lnTo>
                      <a:pt x="156" y="186"/>
                    </a:lnTo>
                    <a:lnTo>
                      <a:pt x="162" y="192"/>
                    </a:lnTo>
                    <a:lnTo>
                      <a:pt x="162" y="198"/>
                    </a:lnTo>
                    <a:lnTo>
                      <a:pt x="174" y="210"/>
                    </a:lnTo>
                    <a:lnTo>
                      <a:pt x="174" y="216"/>
                    </a:lnTo>
                    <a:lnTo>
                      <a:pt x="180" y="222"/>
                    </a:lnTo>
                    <a:lnTo>
                      <a:pt x="186" y="222"/>
                    </a:lnTo>
                    <a:lnTo>
                      <a:pt x="192" y="222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0" name="Rectangle 152"/>
              <p:cNvSpPr>
                <a:spLocks noChangeArrowheads="1"/>
              </p:cNvSpPr>
              <p:nvPr/>
            </p:nvSpPr>
            <p:spPr bwMode="auto">
              <a:xfrm>
                <a:off x="3914775" y="3390900"/>
                <a:ext cx="154305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frequency = 392.00Hz (G4)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7" name="Group 206"/>
            <p:cNvGrpSpPr/>
            <p:nvPr/>
          </p:nvGrpSpPr>
          <p:grpSpPr>
            <a:xfrm>
              <a:off x="1616792" y="4790758"/>
              <a:ext cx="4400550" cy="914400"/>
              <a:chOff x="2457450" y="4267200"/>
              <a:chExt cx="4400550" cy="914400"/>
            </a:xfrm>
          </p:grpSpPr>
          <p:sp>
            <p:nvSpPr>
              <p:cNvPr id="43161" name="Rectangle 153"/>
              <p:cNvSpPr>
                <a:spLocks noChangeArrowheads="1"/>
              </p:cNvSpPr>
              <p:nvPr/>
            </p:nvSpPr>
            <p:spPr bwMode="auto">
              <a:xfrm>
                <a:off x="2600325" y="4486275"/>
                <a:ext cx="4133850" cy="4953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2" name="Rectangle 154"/>
              <p:cNvSpPr>
                <a:spLocks noChangeArrowheads="1"/>
              </p:cNvSpPr>
              <p:nvPr/>
            </p:nvSpPr>
            <p:spPr bwMode="auto">
              <a:xfrm>
                <a:off x="2600325" y="4486275"/>
                <a:ext cx="4133850" cy="4953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3" name="Line 155"/>
              <p:cNvSpPr>
                <a:spLocks noChangeShapeType="1"/>
              </p:cNvSpPr>
              <p:nvPr/>
            </p:nvSpPr>
            <p:spPr bwMode="auto">
              <a:xfrm>
                <a:off x="2600325" y="44862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4" name="Line 156"/>
              <p:cNvSpPr>
                <a:spLocks noChangeShapeType="1"/>
              </p:cNvSpPr>
              <p:nvPr/>
            </p:nvSpPr>
            <p:spPr bwMode="auto">
              <a:xfrm>
                <a:off x="2600325" y="49815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5" name="Line 157"/>
              <p:cNvSpPr>
                <a:spLocks noChangeShapeType="1"/>
              </p:cNvSpPr>
              <p:nvPr/>
            </p:nvSpPr>
            <p:spPr bwMode="auto">
              <a:xfrm flipV="1">
                <a:off x="6734175" y="44862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6" name="Line 158"/>
              <p:cNvSpPr>
                <a:spLocks noChangeShapeType="1"/>
              </p:cNvSpPr>
              <p:nvPr/>
            </p:nvSpPr>
            <p:spPr bwMode="auto">
              <a:xfrm flipV="1">
                <a:off x="2600325" y="44862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7" name="Line 159"/>
              <p:cNvSpPr>
                <a:spLocks noChangeShapeType="1"/>
              </p:cNvSpPr>
              <p:nvPr/>
            </p:nvSpPr>
            <p:spPr bwMode="auto">
              <a:xfrm>
                <a:off x="2600325" y="49815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8" name="Line 160"/>
              <p:cNvSpPr>
                <a:spLocks noChangeShapeType="1"/>
              </p:cNvSpPr>
              <p:nvPr/>
            </p:nvSpPr>
            <p:spPr bwMode="auto">
              <a:xfrm flipV="1">
                <a:off x="2600325" y="44862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69" name="Line 161"/>
              <p:cNvSpPr>
                <a:spLocks noChangeShapeType="1"/>
              </p:cNvSpPr>
              <p:nvPr/>
            </p:nvSpPr>
            <p:spPr bwMode="auto">
              <a:xfrm flipV="1">
                <a:off x="2600325" y="49339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0" name="Line 162"/>
              <p:cNvSpPr>
                <a:spLocks noChangeShapeType="1"/>
              </p:cNvSpPr>
              <p:nvPr/>
            </p:nvSpPr>
            <p:spPr bwMode="auto">
              <a:xfrm>
                <a:off x="2600325" y="44862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1" name="Rectangle 163"/>
              <p:cNvSpPr>
                <a:spLocks noChangeArrowheads="1"/>
              </p:cNvSpPr>
              <p:nvPr/>
            </p:nvSpPr>
            <p:spPr bwMode="auto">
              <a:xfrm>
                <a:off x="2571750" y="50101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72" name="Line 164"/>
              <p:cNvSpPr>
                <a:spLocks noChangeShapeType="1"/>
              </p:cNvSpPr>
              <p:nvPr/>
            </p:nvSpPr>
            <p:spPr bwMode="auto">
              <a:xfrm flipV="1">
                <a:off x="3286125" y="49339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3" name="Line 165"/>
              <p:cNvSpPr>
                <a:spLocks noChangeShapeType="1"/>
              </p:cNvSpPr>
              <p:nvPr/>
            </p:nvSpPr>
            <p:spPr bwMode="auto">
              <a:xfrm>
                <a:off x="3286125" y="44862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4" name="Rectangle 166"/>
              <p:cNvSpPr>
                <a:spLocks noChangeArrowheads="1"/>
              </p:cNvSpPr>
              <p:nvPr/>
            </p:nvSpPr>
            <p:spPr bwMode="auto">
              <a:xfrm>
                <a:off x="3257550" y="5010150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75" name="Line 167"/>
              <p:cNvSpPr>
                <a:spLocks noChangeShapeType="1"/>
              </p:cNvSpPr>
              <p:nvPr/>
            </p:nvSpPr>
            <p:spPr bwMode="auto">
              <a:xfrm flipV="1">
                <a:off x="3971925" y="49339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6" name="Line 168"/>
              <p:cNvSpPr>
                <a:spLocks noChangeShapeType="1"/>
              </p:cNvSpPr>
              <p:nvPr/>
            </p:nvSpPr>
            <p:spPr bwMode="auto">
              <a:xfrm>
                <a:off x="3971925" y="44862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7" name="Rectangle 169"/>
              <p:cNvSpPr>
                <a:spLocks noChangeArrowheads="1"/>
              </p:cNvSpPr>
              <p:nvPr/>
            </p:nvSpPr>
            <p:spPr bwMode="auto">
              <a:xfrm>
                <a:off x="3905250" y="50101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78" name="Line 170"/>
              <p:cNvSpPr>
                <a:spLocks noChangeShapeType="1"/>
              </p:cNvSpPr>
              <p:nvPr/>
            </p:nvSpPr>
            <p:spPr bwMode="auto">
              <a:xfrm flipV="1">
                <a:off x="4667250" y="49339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79" name="Line 171"/>
              <p:cNvSpPr>
                <a:spLocks noChangeShapeType="1"/>
              </p:cNvSpPr>
              <p:nvPr/>
            </p:nvSpPr>
            <p:spPr bwMode="auto">
              <a:xfrm>
                <a:off x="4667250" y="44862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0" name="Rectangle 172"/>
              <p:cNvSpPr>
                <a:spLocks noChangeArrowheads="1"/>
              </p:cNvSpPr>
              <p:nvPr/>
            </p:nvSpPr>
            <p:spPr bwMode="auto">
              <a:xfrm>
                <a:off x="4600575" y="50101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81" name="Line 173"/>
              <p:cNvSpPr>
                <a:spLocks noChangeShapeType="1"/>
              </p:cNvSpPr>
              <p:nvPr/>
            </p:nvSpPr>
            <p:spPr bwMode="auto">
              <a:xfrm flipV="1">
                <a:off x="5353050" y="49339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2" name="Line 174"/>
              <p:cNvSpPr>
                <a:spLocks noChangeShapeType="1"/>
              </p:cNvSpPr>
              <p:nvPr/>
            </p:nvSpPr>
            <p:spPr bwMode="auto">
              <a:xfrm>
                <a:off x="5353050" y="44862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3" name="Rectangle 175"/>
              <p:cNvSpPr>
                <a:spLocks noChangeArrowheads="1"/>
              </p:cNvSpPr>
              <p:nvPr/>
            </p:nvSpPr>
            <p:spPr bwMode="auto">
              <a:xfrm>
                <a:off x="5286375" y="50101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84" name="Line 176"/>
              <p:cNvSpPr>
                <a:spLocks noChangeShapeType="1"/>
              </p:cNvSpPr>
              <p:nvPr/>
            </p:nvSpPr>
            <p:spPr bwMode="auto">
              <a:xfrm flipV="1">
                <a:off x="6038850" y="49339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5" name="Line 177"/>
              <p:cNvSpPr>
                <a:spLocks noChangeShapeType="1"/>
              </p:cNvSpPr>
              <p:nvPr/>
            </p:nvSpPr>
            <p:spPr bwMode="auto">
              <a:xfrm>
                <a:off x="6038850" y="44862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6" name="Rectangle 178"/>
              <p:cNvSpPr>
                <a:spLocks noChangeArrowheads="1"/>
              </p:cNvSpPr>
              <p:nvPr/>
            </p:nvSpPr>
            <p:spPr bwMode="auto">
              <a:xfrm>
                <a:off x="5972175" y="50101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25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87" name="Line 179"/>
              <p:cNvSpPr>
                <a:spLocks noChangeShapeType="1"/>
              </p:cNvSpPr>
              <p:nvPr/>
            </p:nvSpPr>
            <p:spPr bwMode="auto">
              <a:xfrm flipV="1">
                <a:off x="6734175" y="4933950"/>
                <a:ext cx="1588" cy="476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8" name="Line 180"/>
              <p:cNvSpPr>
                <a:spLocks noChangeShapeType="1"/>
              </p:cNvSpPr>
              <p:nvPr/>
            </p:nvSpPr>
            <p:spPr bwMode="auto">
              <a:xfrm>
                <a:off x="6734175" y="4486275"/>
                <a:ext cx="1588" cy="38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89" name="Rectangle 181"/>
              <p:cNvSpPr>
                <a:spLocks noChangeArrowheads="1"/>
              </p:cNvSpPr>
              <p:nvPr/>
            </p:nvSpPr>
            <p:spPr bwMode="auto">
              <a:xfrm>
                <a:off x="6667500" y="5010150"/>
                <a:ext cx="1905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30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90" name="Line 182"/>
              <p:cNvSpPr>
                <a:spLocks noChangeShapeType="1"/>
              </p:cNvSpPr>
              <p:nvPr/>
            </p:nvSpPr>
            <p:spPr bwMode="auto">
              <a:xfrm>
                <a:off x="2600325" y="49815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1" name="Line 183"/>
              <p:cNvSpPr>
                <a:spLocks noChangeShapeType="1"/>
              </p:cNvSpPr>
              <p:nvPr/>
            </p:nvSpPr>
            <p:spPr bwMode="auto">
              <a:xfrm flipH="1">
                <a:off x="6686550" y="49815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2" name="Rectangle 184"/>
              <p:cNvSpPr>
                <a:spLocks noChangeArrowheads="1"/>
              </p:cNvSpPr>
              <p:nvPr/>
            </p:nvSpPr>
            <p:spPr bwMode="auto">
              <a:xfrm>
                <a:off x="2457450" y="4905375"/>
                <a:ext cx="17145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93" name="Line 185"/>
              <p:cNvSpPr>
                <a:spLocks noChangeShapeType="1"/>
              </p:cNvSpPr>
              <p:nvPr/>
            </p:nvSpPr>
            <p:spPr bwMode="auto">
              <a:xfrm>
                <a:off x="2600325" y="473392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4" name="Line 186"/>
              <p:cNvSpPr>
                <a:spLocks noChangeShapeType="1"/>
              </p:cNvSpPr>
              <p:nvPr/>
            </p:nvSpPr>
            <p:spPr bwMode="auto">
              <a:xfrm flipH="1">
                <a:off x="6686550" y="473392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5" name="Rectangle 187"/>
              <p:cNvSpPr>
                <a:spLocks noChangeArrowheads="1"/>
              </p:cNvSpPr>
              <p:nvPr/>
            </p:nvSpPr>
            <p:spPr bwMode="auto">
              <a:xfrm>
                <a:off x="2495550" y="465772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96" name="Line 188"/>
              <p:cNvSpPr>
                <a:spLocks noChangeShapeType="1"/>
              </p:cNvSpPr>
              <p:nvPr/>
            </p:nvSpPr>
            <p:spPr bwMode="auto">
              <a:xfrm>
                <a:off x="2600325" y="4486275"/>
                <a:ext cx="381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7" name="Line 189"/>
              <p:cNvSpPr>
                <a:spLocks noChangeShapeType="1"/>
              </p:cNvSpPr>
              <p:nvPr/>
            </p:nvSpPr>
            <p:spPr bwMode="auto">
              <a:xfrm flipH="1">
                <a:off x="6686550" y="4486275"/>
                <a:ext cx="476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98" name="Rectangle 190"/>
              <p:cNvSpPr>
                <a:spLocks noChangeArrowheads="1"/>
              </p:cNvSpPr>
              <p:nvPr/>
            </p:nvSpPr>
            <p:spPr bwMode="auto">
              <a:xfrm>
                <a:off x="2495550" y="4410075"/>
                <a:ext cx="123825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99" name="Line 191"/>
              <p:cNvSpPr>
                <a:spLocks noChangeShapeType="1"/>
              </p:cNvSpPr>
              <p:nvPr/>
            </p:nvSpPr>
            <p:spPr bwMode="auto">
              <a:xfrm>
                <a:off x="2600325" y="44862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0" name="Line 192"/>
              <p:cNvSpPr>
                <a:spLocks noChangeShapeType="1"/>
              </p:cNvSpPr>
              <p:nvPr/>
            </p:nvSpPr>
            <p:spPr bwMode="auto">
              <a:xfrm>
                <a:off x="2600325" y="4981575"/>
                <a:ext cx="413385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1" name="Line 193"/>
              <p:cNvSpPr>
                <a:spLocks noChangeShapeType="1"/>
              </p:cNvSpPr>
              <p:nvPr/>
            </p:nvSpPr>
            <p:spPr bwMode="auto">
              <a:xfrm flipV="1">
                <a:off x="6734175" y="44862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2" name="Line 194"/>
              <p:cNvSpPr>
                <a:spLocks noChangeShapeType="1"/>
              </p:cNvSpPr>
              <p:nvPr/>
            </p:nvSpPr>
            <p:spPr bwMode="auto">
              <a:xfrm flipV="1">
                <a:off x="2600325" y="4486275"/>
                <a:ext cx="1588" cy="4953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3" name="Freeform 195"/>
              <p:cNvSpPr>
                <a:spLocks/>
              </p:cNvSpPr>
              <p:nvPr/>
            </p:nvSpPr>
            <p:spPr bwMode="auto">
              <a:xfrm>
                <a:off x="2600325" y="4562475"/>
                <a:ext cx="1085850" cy="295275"/>
              </a:xfrm>
              <a:custGeom>
                <a:avLst/>
                <a:gdLst/>
                <a:ahLst/>
                <a:cxnLst>
                  <a:cxn ang="0">
                    <a:pos x="6" y="84"/>
                  </a:cxn>
                  <a:cxn ang="0">
                    <a:pos x="12" y="60"/>
                  </a:cxn>
                  <a:cxn ang="0">
                    <a:pos x="24" y="42"/>
                  </a:cxn>
                  <a:cxn ang="0">
                    <a:pos x="30" y="24"/>
                  </a:cxn>
                  <a:cxn ang="0">
                    <a:pos x="48" y="0"/>
                  </a:cxn>
                  <a:cxn ang="0">
                    <a:pos x="66" y="0"/>
                  </a:cxn>
                  <a:cxn ang="0">
                    <a:pos x="90" y="18"/>
                  </a:cxn>
                  <a:cxn ang="0">
                    <a:pos x="102" y="48"/>
                  </a:cxn>
                  <a:cxn ang="0">
                    <a:pos x="114" y="66"/>
                  </a:cxn>
                  <a:cxn ang="0">
                    <a:pos x="120" y="90"/>
                  </a:cxn>
                  <a:cxn ang="0">
                    <a:pos x="132" y="108"/>
                  </a:cxn>
                  <a:cxn ang="0">
                    <a:pos x="144" y="144"/>
                  </a:cxn>
                  <a:cxn ang="0">
                    <a:pos x="156" y="162"/>
                  </a:cxn>
                  <a:cxn ang="0">
                    <a:pos x="174" y="180"/>
                  </a:cxn>
                  <a:cxn ang="0">
                    <a:pos x="192" y="186"/>
                  </a:cxn>
                  <a:cxn ang="0">
                    <a:pos x="210" y="174"/>
                  </a:cxn>
                  <a:cxn ang="0">
                    <a:pos x="228" y="156"/>
                  </a:cxn>
                  <a:cxn ang="0">
                    <a:pos x="246" y="132"/>
                  </a:cxn>
                  <a:cxn ang="0">
                    <a:pos x="258" y="108"/>
                  </a:cxn>
                  <a:cxn ang="0">
                    <a:pos x="276" y="84"/>
                  </a:cxn>
                  <a:cxn ang="0">
                    <a:pos x="294" y="66"/>
                  </a:cxn>
                  <a:cxn ang="0">
                    <a:pos x="312" y="66"/>
                  </a:cxn>
                  <a:cxn ang="0">
                    <a:pos x="330" y="72"/>
                  </a:cxn>
                  <a:cxn ang="0">
                    <a:pos x="348" y="78"/>
                  </a:cxn>
                  <a:cxn ang="0">
                    <a:pos x="366" y="90"/>
                  </a:cxn>
                  <a:cxn ang="0">
                    <a:pos x="384" y="102"/>
                  </a:cxn>
                  <a:cxn ang="0">
                    <a:pos x="402" y="108"/>
                  </a:cxn>
                  <a:cxn ang="0">
                    <a:pos x="420" y="108"/>
                  </a:cxn>
                  <a:cxn ang="0">
                    <a:pos x="438" y="108"/>
                  </a:cxn>
                  <a:cxn ang="0">
                    <a:pos x="456" y="102"/>
                  </a:cxn>
                  <a:cxn ang="0">
                    <a:pos x="474" y="96"/>
                  </a:cxn>
                  <a:cxn ang="0">
                    <a:pos x="492" y="90"/>
                  </a:cxn>
                  <a:cxn ang="0">
                    <a:pos x="510" y="96"/>
                  </a:cxn>
                  <a:cxn ang="0">
                    <a:pos x="528" y="102"/>
                  </a:cxn>
                  <a:cxn ang="0">
                    <a:pos x="546" y="114"/>
                  </a:cxn>
                  <a:cxn ang="0">
                    <a:pos x="564" y="126"/>
                  </a:cxn>
                  <a:cxn ang="0">
                    <a:pos x="582" y="132"/>
                  </a:cxn>
                  <a:cxn ang="0">
                    <a:pos x="600" y="138"/>
                  </a:cxn>
                  <a:cxn ang="0">
                    <a:pos x="618" y="138"/>
                  </a:cxn>
                  <a:cxn ang="0">
                    <a:pos x="636" y="126"/>
                  </a:cxn>
                  <a:cxn ang="0">
                    <a:pos x="654" y="114"/>
                  </a:cxn>
                  <a:cxn ang="0">
                    <a:pos x="672" y="96"/>
                  </a:cxn>
                </a:cxnLst>
                <a:rect l="0" t="0" r="r" b="b"/>
                <a:pathLst>
                  <a:path w="684" h="186">
                    <a:moveTo>
                      <a:pt x="0" y="108"/>
                    </a:moveTo>
                    <a:lnTo>
                      <a:pt x="0" y="90"/>
                    </a:lnTo>
                    <a:lnTo>
                      <a:pt x="6" y="84"/>
                    </a:lnTo>
                    <a:lnTo>
                      <a:pt x="6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8" y="54"/>
                    </a:lnTo>
                    <a:lnTo>
                      <a:pt x="18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42" y="12"/>
                    </a:lnTo>
                    <a:lnTo>
                      <a:pt x="42" y="6"/>
                    </a:lnTo>
                    <a:lnTo>
                      <a:pt x="48" y="0"/>
                    </a:lnTo>
                    <a:lnTo>
                      <a:pt x="54" y="0"/>
                    </a:lnTo>
                    <a:lnTo>
                      <a:pt x="60" y="0"/>
                    </a:lnTo>
                    <a:lnTo>
                      <a:pt x="66" y="0"/>
                    </a:lnTo>
                    <a:lnTo>
                      <a:pt x="72" y="0"/>
                    </a:lnTo>
                    <a:lnTo>
                      <a:pt x="78" y="6"/>
                    </a:lnTo>
                    <a:lnTo>
                      <a:pt x="90" y="18"/>
                    </a:lnTo>
                    <a:lnTo>
                      <a:pt x="90" y="24"/>
                    </a:lnTo>
                    <a:lnTo>
                      <a:pt x="102" y="36"/>
                    </a:lnTo>
                    <a:lnTo>
                      <a:pt x="102" y="48"/>
                    </a:lnTo>
                    <a:lnTo>
                      <a:pt x="108" y="54"/>
                    </a:lnTo>
                    <a:lnTo>
                      <a:pt x="108" y="60"/>
                    </a:lnTo>
                    <a:lnTo>
                      <a:pt x="114" y="66"/>
                    </a:lnTo>
                    <a:lnTo>
                      <a:pt x="114" y="72"/>
                    </a:lnTo>
                    <a:lnTo>
                      <a:pt x="120" y="78"/>
                    </a:lnTo>
                    <a:lnTo>
                      <a:pt x="120" y="90"/>
                    </a:lnTo>
                    <a:lnTo>
                      <a:pt x="126" y="96"/>
                    </a:lnTo>
                    <a:lnTo>
                      <a:pt x="126" y="102"/>
                    </a:lnTo>
                    <a:lnTo>
                      <a:pt x="132" y="108"/>
                    </a:lnTo>
                    <a:lnTo>
                      <a:pt x="132" y="120"/>
                    </a:lnTo>
                    <a:lnTo>
                      <a:pt x="144" y="132"/>
                    </a:lnTo>
                    <a:lnTo>
                      <a:pt x="144" y="144"/>
                    </a:lnTo>
                    <a:lnTo>
                      <a:pt x="150" y="150"/>
                    </a:lnTo>
                    <a:lnTo>
                      <a:pt x="156" y="156"/>
                    </a:lnTo>
                    <a:lnTo>
                      <a:pt x="156" y="162"/>
                    </a:lnTo>
                    <a:lnTo>
                      <a:pt x="162" y="168"/>
                    </a:lnTo>
                    <a:lnTo>
                      <a:pt x="168" y="174"/>
                    </a:lnTo>
                    <a:lnTo>
                      <a:pt x="174" y="180"/>
                    </a:lnTo>
                    <a:lnTo>
                      <a:pt x="180" y="186"/>
                    </a:lnTo>
                    <a:lnTo>
                      <a:pt x="186" y="186"/>
                    </a:lnTo>
                    <a:lnTo>
                      <a:pt x="192" y="186"/>
                    </a:lnTo>
                    <a:lnTo>
                      <a:pt x="198" y="186"/>
                    </a:lnTo>
                    <a:lnTo>
                      <a:pt x="204" y="180"/>
                    </a:lnTo>
                    <a:lnTo>
                      <a:pt x="210" y="174"/>
                    </a:lnTo>
                    <a:lnTo>
                      <a:pt x="216" y="168"/>
                    </a:lnTo>
                    <a:lnTo>
                      <a:pt x="222" y="162"/>
                    </a:lnTo>
                    <a:lnTo>
                      <a:pt x="228" y="156"/>
                    </a:lnTo>
                    <a:lnTo>
                      <a:pt x="240" y="144"/>
                    </a:lnTo>
                    <a:lnTo>
                      <a:pt x="240" y="138"/>
                    </a:lnTo>
                    <a:lnTo>
                      <a:pt x="246" y="132"/>
                    </a:lnTo>
                    <a:lnTo>
                      <a:pt x="246" y="126"/>
                    </a:lnTo>
                    <a:lnTo>
                      <a:pt x="258" y="114"/>
                    </a:lnTo>
                    <a:lnTo>
                      <a:pt x="258" y="108"/>
                    </a:lnTo>
                    <a:lnTo>
                      <a:pt x="270" y="96"/>
                    </a:lnTo>
                    <a:lnTo>
                      <a:pt x="270" y="90"/>
                    </a:lnTo>
                    <a:lnTo>
                      <a:pt x="276" y="84"/>
                    </a:lnTo>
                    <a:lnTo>
                      <a:pt x="282" y="78"/>
                    </a:lnTo>
                    <a:lnTo>
                      <a:pt x="288" y="72"/>
                    </a:lnTo>
                    <a:lnTo>
                      <a:pt x="294" y="66"/>
                    </a:lnTo>
                    <a:lnTo>
                      <a:pt x="300" y="66"/>
                    </a:lnTo>
                    <a:lnTo>
                      <a:pt x="306" y="66"/>
                    </a:lnTo>
                    <a:lnTo>
                      <a:pt x="312" y="66"/>
                    </a:lnTo>
                    <a:lnTo>
                      <a:pt x="318" y="66"/>
                    </a:lnTo>
                    <a:lnTo>
                      <a:pt x="324" y="66"/>
                    </a:lnTo>
                    <a:lnTo>
                      <a:pt x="330" y="72"/>
                    </a:lnTo>
                    <a:lnTo>
                      <a:pt x="336" y="72"/>
                    </a:lnTo>
                    <a:lnTo>
                      <a:pt x="342" y="78"/>
                    </a:lnTo>
                    <a:lnTo>
                      <a:pt x="348" y="78"/>
                    </a:lnTo>
                    <a:lnTo>
                      <a:pt x="354" y="84"/>
                    </a:lnTo>
                    <a:lnTo>
                      <a:pt x="360" y="90"/>
                    </a:lnTo>
                    <a:lnTo>
                      <a:pt x="366" y="90"/>
                    </a:lnTo>
                    <a:lnTo>
                      <a:pt x="372" y="96"/>
                    </a:lnTo>
                    <a:lnTo>
                      <a:pt x="378" y="102"/>
                    </a:lnTo>
                    <a:lnTo>
                      <a:pt x="384" y="102"/>
                    </a:lnTo>
                    <a:lnTo>
                      <a:pt x="390" y="108"/>
                    </a:lnTo>
                    <a:lnTo>
                      <a:pt x="396" y="108"/>
                    </a:lnTo>
                    <a:lnTo>
                      <a:pt x="402" y="108"/>
                    </a:lnTo>
                    <a:lnTo>
                      <a:pt x="408" y="114"/>
                    </a:lnTo>
                    <a:lnTo>
                      <a:pt x="414" y="114"/>
                    </a:lnTo>
                    <a:lnTo>
                      <a:pt x="420" y="108"/>
                    </a:lnTo>
                    <a:lnTo>
                      <a:pt x="426" y="108"/>
                    </a:lnTo>
                    <a:lnTo>
                      <a:pt x="432" y="108"/>
                    </a:lnTo>
                    <a:lnTo>
                      <a:pt x="438" y="108"/>
                    </a:lnTo>
                    <a:lnTo>
                      <a:pt x="444" y="102"/>
                    </a:lnTo>
                    <a:lnTo>
                      <a:pt x="450" y="102"/>
                    </a:lnTo>
                    <a:lnTo>
                      <a:pt x="456" y="102"/>
                    </a:lnTo>
                    <a:lnTo>
                      <a:pt x="462" y="96"/>
                    </a:lnTo>
                    <a:lnTo>
                      <a:pt x="468" y="96"/>
                    </a:lnTo>
                    <a:lnTo>
                      <a:pt x="474" y="96"/>
                    </a:lnTo>
                    <a:lnTo>
                      <a:pt x="480" y="96"/>
                    </a:lnTo>
                    <a:lnTo>
                      <a:pt x="486" y="90"/>
                    </a:lnTo>
                    <a:lnTo>
                      <a:pt x="492" y="90"/>
                    </a:lnTo>
                    <a:lnTo>
                      <a:pt x="498" y="90"/>
                    </a:lnTo>
                    <a:lnTo>
                      <a:pt x="504" y="90"/>
                    </a:lnTo>
                    <a:lnTo>
                      <a:pt x="510" y="96"/>
                    </a:lnTo>
                    <a:lnTo>
                      <a:pt x="516" y="96"/>
                    </a:lnTo>
                    <a:lnTo>
                      <a:pt x="522" y="102"/>
                    </a:lnTo>
                    <a:lnTo>
                      <a:pt x="528" y="102"/>
                    </a:lnTo>
                    <a:lnTo>
                      <a:pt x="534" y="108"/>
                    </a:lnTo>
                    <a:lnTo>
                      <a:pt x="540" y="108"/>
                    </a:lnTo>
                    <a:lnTo>
                      <a:pt x="546" y="114"/>
                    </a:lnTo>
                    <a:lnTo>
                      <a:pt x="552" y="120"/>
                    </a:lnTo>
                    <a:lnTo>
                      <a:pt x="558" y="120"/>
                    </a:lnTo>
                    <a:lnTo>
                      <a:pt x="564" y="126"/>
                    </a:lnTo>
                    <a:lnTo>
                      <a:pt x="570" y="126"/>
                    </a:lnTo>
                    <a:lnTo>
                      <a:pt x="576" y="132"/>
                    </a:lnTo>
                    <a:lnTo>
                      <a:pt x="582" y="132"/>
                    </a:lnTo>
                    <a:lnTo>
                      <a:pt x="588" y="138"/>
                    </a:lnTo>
                    <a:lnTo>
                      <a:pt x="594" y="138"/>
                    </a:lnTo>
                    <a:lnTo>
                      <a:pt x="600" y="138"/>
                    </a:lnTo>
                    <a:lnTo>
                      <a:pt x="606" y="138"/>
                    </a:lnTo>
                    <a:lnTo>
                      <a:pt x="612" y="138"/>
                    </a:lnTo>
                    <a:lnTo>
                      <a:pt x="618" y="138"/>
                    </a:lnTo>
                    <a:lnTo>
                      <a:pt x="624" y="132"/>
                    </a:lnTo>
                    <a:lnTo>
                      <a:pt x="630" y="132"/>
                    </a:lnTo>
                    <a:lnTo>
                      <a:pt x="636" y="126"/>
                    </a:lnTo>
                    <a:lnTo>
                      <a:pt x="642" y="126"/>
                    </a:lnTo>
                    <a:lnTo>
                      <a:pt x="648" y="120"/>
                    </a:lnTo>
                    <a:lnTo>
                      <a:pt x="654" y="114"/>
                    </a:lnTo>
                    <a:lnTo>
                      <a:pt x="660" y="108"/>
                    </a:lnTo>
                    <a:lnTo>
                      <a:pt x="666" y="102"/>
                    </a:lnTo>
                    <a:lnTo>
                      <a:pt x="672" y="96"/>
                    </a:lnTo>
                    <a:lnTo>
                      <a:pt x="678" y="96"/>
                    </a:lnTo>
                    <a:lnTo>
                      <a:pt x="684" y="9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4" name="Freeform 196"/>
              <p:cNvSpPr>
                <a:spLocks/>
              </p:cNvSpPr>
              <p:nvPr/>
            </p:nvSpPr>
            <p:spPr bwMode="auto">
              <a:xfrm>
                <a:off x="3686175" y="4600575"/>
                <a:ext cx="1047750" cy="295275"/>
              </a:xfrm>
              <a:custGeom>
                <a:avLst/>
                <a:gdLst/>
                <a:ahLst/>
                <a:cxnLst>
                  <a:cxn ang="0">
                    <a:pos x="12" y="54"/>
                  </a:cxn>
                  <a:cxn ang="0">
                    <a:pos x="30" y="48"/>
                  </a:cxn>
                  <a:cxn ang="0">
                    <a:pos x="48" y="48"/>
                  </a:cxn>
                  <a:cxn ang="0">
                    <a:pos x="66" y="54"/>
                  </a:cxn>
                  <a:cxn ang="0">
                    <a:pos x="84" y="60"/>
                  </a:cxn>
                  <a:cxn ang="0">
                    <a:pos x="102" y="72"/>
                  </a:cxn>
                  <a:cxn ang="0">
                    <a:pos x="120" y="84"/>
                  </a:cxn>
                  <a:cxn ang="0">
                    <a:pos x="138" y="90"/>
                  </a:cxn>
                  <a:cxn ang="0">
                    <a:pos x="156" y="90"/>
                  </a:cxn>
                  <a:cxn ang="0">
                    <a:pos x="174" y="90"/>
                  </a:cxn>
                  <a:cxn ang="0">
                    <a:pos x="192" y="84"/>
                  </a:cxn>
                  <a:cxn ang="0">
                    <a:pos x="210" y="84"/>
                  </a:cxn>
                  <a:cxn ang="0">
                    <a:pos x="228" y="84"/>
                  </a:cxn>
                  <a:cxn ang="0">
                    <a:pos x="246" y="90"/>
                  </a:cxn>
                  <a:cxn ang="0">
                    <a:pos x="264" y="96"/>
                  </a:cxn>
                  <a:cxn ang="0">
                    <a:pos x="282" y="108"/>
                  </a:cxn>
                  <a:cxn ang="0">
                    <a:pos x="300" y="114"/>
                  </a:cxn>
                  <a:cxn ang="0">
                    <a:pos x="318" y="114"/>
                  </a:cxn>
                  <a:cxn ang="0">
                    <a:pos x="336" y="108"/>
                  </a:cxn>
                  <a:cxn ang="0">
                    <a:pos x="354" y="96"/>
                  </a:cxn>
                  <a:cxn ang="0">
                    <a:pos x="372" y="78"/>
                  </a:cxn>
                  <a:cxn ang="0">
                    <a:pos x="396" y="48"/>
                  </a:cxn>
                  <a:cxn ang="0">
                    <a:pos x="414" y="24"/>
                  </a:cxn>
                  <a:cxn ang="0">
                    <a:pos x="426" y="6"/>
                  </a:cxn>
                  <a:cxn ang="0">
                    <a:pos x="444" y="0"/>
                  </a:cxn>
                  <a:cxn ang="0">
                    <a:pos x="462" y="12"/>
                  </a:cxn>
                  <a:cxn ang="0">
                    <a:pos x="480" y="36"/>
                  </a:cxn>
                  <a:cxn ang="0">
                    <a:pos x="492" y="54"/>
                  </a:cxn>
                  <a:cxn ang="0">
                    <a:pos x="498" y="72"/>
                  </a:cxn>
                  <a:cxn ang="0">
                    <a:pos x="510" y="90"/>
                  </a:cxn>
                  <a:cxn ang="0">
                    <a:pos x="516" y="108"/>
                  </a:cxn>
                  <a:cxn ang="0">
                    <a:pos x="534" y="138"/>
                  </a:cxn>
                  <a:cxn ang="0">
                    <a:pos x="552" y="168"/>
                  </a:cxn>
                  <a:cxn ang="0">
                    <a:pos x="564" y="186"/>
                  </a:cxn>
                  <a:cxn ang="0">
                    <a:pos x="582" y="180"/>
                  </a:cxn>
                  <a:cxn ang="0">
                    <a:pos x="600" y="162"/>
                  </a:cxn>
                  <a:cxn ang="0">
                    <a:pos x="612" y="144"/>
                  </a:cxn>
                  <a:cxn ang="0">
                    <a:pos x="618" y="126"/>
                  </a:cxn>
                  <a:cxn ang="0">
                    <a:pos x="630" y="102"/>
                  </a:cxn>
                  <a:cxn ang="0">
                    <a:pos x="636" y="78"/>
                  </a:cxn>
                  <a:cxn ang="0">
                    <a:pos x="648" y="60"/>
                  </a:cxn>
                  <a:cxn ang="0">
                    <a:pos x="654" y="36"/>
                  </a:cxn>
                </a:cxnLst>
                <a:rect l="0" t="0" r="r" b="b"/>
                <a:pathLst>
                  <a:path w="660" h="186">
                    <a:moveTo>
                      <a:pt x="0" y="66"/>
                    </a:moveTo>
                    <a:lnTo>
                      <a:pt x="6" y="60"/>
                    </a:lnTo>
                    <a:lnTo>
                      <a:pt x="12" y="54"/>
                    </a:lnTo>
                    <a:lnTo>
                      <a:pt x="18" y="54"/>
                    </a:lnTo>
                    <a:lnTo>
                      <a:pt x="24" y="48"/>
                    </a:lnTo>
                    <a:lnTo>
                      <a:pt x="30" y="48"/>
                    </a:lnTo>
                    <a:lnTo>
                      <a:pt x="36" y="48"/>
                    </a:lnTo>
                    <a:lnTo>
                      <a:pt x="42" y="48"/>
                    </a:lnTo>
                    <a:lnTo>
                      <a:pt x="48" y="48"/>
                    </a:lnTo>
                    <a:lnTo>
                      <a:pt x="54" y="48"/>
                    </a:lnTo>
                    <a:lnTo>
                      <a:pt x="60" y="48"/>
                    </a:lnTo>
                    <a:lnTo>
                      <a:pt x="66" y="54"/>
                    </a:lnTo>
                    <a:lnTo>
                      <a:pt x="72" y="54"/>
                    </a:lnTo>
                    <a:lnTo>
                      <a:pt x="78" y="60"/>
                    </a:lnTo>
                    <a:lnTo>
                      <a:pt x="84" y="60"/>
                    </a:lnTo>
                    <a:lnTo>
                      <a:pt x="90" y="66"/>
                    </a:lnTo>
                    <a:lnTo>
                      <a:pt x="96" y="66"/>
                    </a:lnTo>
                    <a:lnTo>
                      <a:pt x="102" y="72"/>
                    </a:lnTo>
                    <a:lnTo>
                      <a:pt x="108" y="78"/>
                    </a:lnTo>
                    <a:lnTo>
                      <a:pt x="114" y="78"/>
                    </a:lnTo>
                    <a:lnTo>
                      <a:pt x="120" y="84"/>
                    </a:lnTo>
                    <a:lnTo>
                      <a:pt x="126" y="84"/>
                    </a:lnTo>
                    <a:lnTo>
                      <a:pt x="132" y="84"/>
                    </a:lnTo>
                    <a:lnTo>
                      <a:pt x="138" y="90"/>
                    </a:lnTo>
                    <a:lnTo>
                      <a:pt x="144" y="90"/>
                    </a:lnTo>
                    <a:lnTo>
                      <a:pt x="150" y="90"/>
                    </a:lnTo>
                    <a:lnTo>
                      <a:pt x="156" y="90"/>
                    </a:lnTo>
                    <a:lnTo>
                      <a:pt x="162" y="90"/>
                    </a:lnTo>
                    <a:lnTo>
                      <a:pt x="168" y="90"/>
                    </a:lnTo>
                    <a:lnTo>
                      <a:pt x="174" y="90"/>
                    </a:lnTo>
                    <a:lnTo>
                      <a:pt x="180" y="90"/>
                    </a:lnTo>
                    <a:lnTo>
                      <a:pt x="186" y="84"/>
                    </a:lnTo>
                    <a:lnTo>
                      <a:pt x="192" y="84"/>
                    </a:lnTo>
                    <a:lnTo>
                      <a:pt x="198" y="84"/>
                    </a:lnTo>
                    <a:lnTo>
                      <a:pt x="204" y="84"/>
                    </a:lnTo>
                    <a:lnTo>
                      <a:pt x="210" y="84"/>
                    </a:lnTo>
                    <a:lnTo>
                      <a:pt x="216" y="84"/>
                    </a:lnTo>
                    <a:lnTo>
                      <a:pt x="222" y="84"/>
                    </a:lnTo>
                    <a:lnTo>
                      <a:pt x="228" y="84"/>
                    </a:lnTo>
                    <a:lnTo>
                      <a:pt x="234" y="84"/>
                    </a:lnTo>
                    <a:lnTo>
                      <a:pt x="240" y="90"/>
                    </a:lnTo>
                    <a:lnTo>
                      <a:pt x="246" y="90"/>
                    </a:lnTo>
                    <a:lnTo>
                      <a:pt x="252" y="90"/>
                    </a:lnTo>
                    <a:lnTo>
                      <a:pt x="258" y="96"/>
                    </a:lnTo>
                    <a:lnTo>
                      <a:pt x="264" y="96"/>
                    </a:lnTo>
                    <a:lnTo>
                      <a:pt x="270" y="102"/>
                    </a:lnTo>
                    <a:lnTo>
                      <a:pt x="276" y="102"/>
                    </a:lnTo>
                    <a:lnTo>
                      <a:pt x="282" y="108"/>
                    </a:lnTo>
                    <a:lnTo>
                      <a:pt x="288" y="108"/>
                    </a:lnTo>
                    <a:lnTo>
                      <a:pt x="294" y="114"/>
                    </a:lnTo>
                    <a:lnTo>
                      <a:pt x="300" y="114"/>
                    </a:lnTo>
                    <a:lnTo>
                      <a:pt x="306" y="114"/>
                    </a:lnTo>
                    <a:lnTo>
                      <a:pt x="312" y="114"/>
                    </a:lnTo>
                    <a:lnTo>
                      <a:pt x="318" y="114"/>
                    </a:lnTo>
                    <a:lnTo>
                      <a:pt x="324" y="114"/>
                    </a:lnTo>
                    <a:lnTo>
                      <a:pt x="330" y="114"/>
                    </a:lnTo>
                    <a:lnTo>
                      <a:pt x="336" y="108"/>
                    </a:lnTo>
                    <a:lnTo>
                      <a:pt x="342" y="108"/>
                    </a:lnTo>
                    <a:lnTo>
                      <a:pt x="348" y="102"/>
                    </a:lnTo>
                    <a:lnTo>
                      <a:pt x="354" y="96"/>
                    </a:lnTo>
                    <a:lnTo>
                      <a:pt x="360" y="90"/>
                    </a:lnTo>
                    <a:lnTo>
                      <a:pt x="366" y="84"/>
                    </a:lnTo>
                    <a:lnTo>
                      <a:pt x="372" y="78"/>
                    </a:lnTo>
                    <a:lnTo>
                      <a:pt x="384" y="66"/>
                    </a:lnTo>
                    <a:lnTo>
                      <a:pt x="384" y="60"/>
                    </a:lnTo>
                    <a:lnTo>
                      <a:pt x="396" y="48"/>
                    </a:lnTo>
                    <a:lnTo>
                      <a:pt x="396" y="42"/>
                    </a:lnTo>
                    <a:lnTo>
                      <a:pt x="402" y="36"/>
                    </a:lnTo>
                    <a:lnTo>
                      <a:pt x="414" y="24"/>
                    </a:lnTo>
                    <a:lnTo>
                      <a:pt x="414" y="18"/>
                    </a:lnTo>
                    <a:lnTo>
                      <a:pt x="420" y="12"/>
                    </a:lnTo>
                    <a:lnTo>
                      <a:pt x="426" y="6"/>
                    </a:lnTo>
                    <a:lnTo>
                      <a:pt x="432" y="6"/>
                    </a:lnTo>
                    <a:lnTo>
                      <a:pt x="438" y="0"/>
                    </a:lnTo>
                    <a:lnTo>
                      <a:pt x="444" y="0"/>
                    </a:lnTo>
                    <a:lnTo>
                      <a:pt x="450" y="6"/>
                    </a:lnTo>
                    <a:lnTo>
                      <a:pt x="456" y="6"/>
                    </a:lnTo>
                    <a:lnTo>
                      <a:pt x="462" y="12"/>
                    </a:lnTo>
                    <a:lnTo>
                      <a:pt x="468" y="18"/>
                    </a:lnTo>
                    <a:lnTo>
                      <a:pt x="480" y="30"/>
                    </a:lnTo>
                    <a:lnTo>
                      <a:pt x="480" y="36"/>
                    </a:lnTo>
                    <a:lnTo>
                      <a:pt x="486" y="42"/>
                    </a:lnTo>
                    <a:lnTo>
                      <a:pt x="486" y="48"/>
                    </a:lnTo>
                    <a:lnTo>
                      <a:pt x="492" y="54"/>
                    </a:lnTo>
                    <a:lnTo>
                      <a:pt x="492" y="60"/>
                    </a:lnTo>
                    <a:lnTo>
                      <a:pt x="498" y="66"/>
                    </a:lnTo>
                    <a:lnTo>
                      <a:pt x="498" y="72"/>
                    </a:lnTo>
                    <a:lnTo>
                      <a:pt x="504" y="78"/>
                    </a:lnTo>
                    <a:lnTo>
                      <a:pt x="504" y="84"/>
                    </a:lnTo>
                    <a:lnTo>
                      <a:pt x="510" y="90"/>
                    </a:lnTo>
                    <a:lnTo>
                      <a:pt x="510" y="96"/>
                    </a:lnTo>
                    <a:lnTo>
                      <a:pt x="516" y="102"/>
                    </a:lnTo>
                    <a:lnTo>
                      <a:pt x="516" y="108"/>
                    </a:lnTo>
                    <a:lnTo>
                      <a:pt x="522" y="114"/>
                    </a:lnTo>
                    <a:lnTo>
                      <a:pt x="522" y="126"/>
                    </a:lnTo>
                    <a:lnTo>
                      <a:pt x="534" y="138"/>
                    </a:lnTo>
                    <a:lnTo>
                      <a:pt x="534" y="150"/>
                    </a:lnTo>
                    <a:lnTo>
                      <a:pt x="540" y="156"/>
                    </a:lnTo>
                    <a:lnTo>
                      <a:pt x="552" y="168"/>
                    </a:lnTo>
                    <a:lnTo>
                      <a:pt x="552" y="174"/>
                    </a:lnTo>
                    <a:lnTo>
                      <a:pt x="558" y="180"/>
                    </a:lnTo>
                    <a:lnTo>
                      <a:pt x="564" y="186"/>
                    </a:lnTo>
                    <a:lnTo>
                      <a:pt x="570" y="186"/>
                    </a:lnTo>
                    <a:lnTo>
                      <a:pt x="576" y="186"/>
                    </a:lnTo>
                    <a:lnTo>
                      <a:pt x="582" y="180"/>
                    </a:lnTo>
                    <a:lnTo>
                      <a:pt x="588" y="174"/>
                    </a:lnTo>
                    <a:lnTo>
                      <a:pt x="594" y="168"/>
                    </a:lnTo>
                    <a:lnTo>
                      <a:pt x="600" y="162"/>
                    </a:lnTo>
                    <a:lnTo>
                      <a:pt x="606" y="156"/>
                    </a:lnTo>
                    <a:lnTo>
                      <a:pt x="606" y="150"/>
                    </a:lnTo>
                    <a:lnTo>
                      <a:pt x="612" y="144"/>
                    </a:lnTo>
                    <a:lnTo>
                      <a:pt x="612" y="138"/>
                    </a:lnTo>
                    <a:lnTo>
                      <a:pt x="618" y="132"/>
                    </a:lnTo>
                    <a:lnTo>
                      <a:pt x="618" y="126"/>
                    </a:lnTo>
                    <a:lnTo>
                      <a:pt x="624" y="120"/>
                    </a:lnTo>
                    <a:lnTo>
                      <a:pt x="624" y="108"/>
                    </a:lnTo>
                    <a:lnTo>
                      <a:pt x="630" y="102"/>
                    </a:lnTo>
                    <a:lnTo>
                      <a:pt x="630" y="96"/>
                    </a:lnTo>
                    <a:lnTo>
                      <a:pt x="636" y="90"/>
                    </a:lnTo>
                    <a:lnTo>
                      <a:pt x="636" y="78"/>
                    </a:lnTo>
                    <a:lnTo>
                      <a:pt x="642" y="72"/>
                    </a:lnTo>
                    <a:lnTo>
                      <a:pt x="642" y="66"/>
                    </a:lnTo>
                    <a:lnTo>
                      <a:pt x="648" y="60"/>
                    </a:lnTo>
                    <a:lnTo>
                      <a:pt x="648" y="48"/>
                    </a:lnTo>
                    <a:lnTo>
                      <a:pt x="654" y="42"/>
                    </a:lnTo>
                    <a:lnTo>
                      <a:pt x="654" y="36"/>
                    </a:lnTo>
                    <a:lnTo>
                      <a:pt x="660" y="30"/>
                    </a:lnTo>
                    <a:lnTo>
                      <a:pt x="660" y="24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5" name="Freeform 197"/>
              <p:cNvSpPr>
                <a:spLocks/>
              </p:cNvSpPr>
              <p:nvPr/>
            </p:nvSpPr>
            <p:spPr bwMode="auto">
              <a:xfrm>
                <a:off x="4733925" y="4562475"/>
                <a:ext cx="1114425" cy="295275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24" y="12"/>
                  </a:cxn>
                  <a:cxn ang="0">
                    <a:pos x="36" y="0"/>
                  </a:cxn>
                  <a:cxn ang="0">
                    <a:pos x="54" y="6"/>
                  </a:cxn>
                  <a:cxn ang="0">
                    <a:pos x="78" y="30"/>
                  </a:cxn>
                  <a:cxn ang="0">
                    <a:pos x="90" y="66"/>
                  </a:cxn>
                  <a:cxn ang="0">
                    <a:pos x="102" y="84"/>
                  </a:cxn>
                  <a:cxn ang="0">
                    <a:pos x="108" y="108"/>
                  </a:cxn>
                  <a:cxn ang="0">
                    <a:pos x="120" y="126"/>
                  </a:cxn>
                  <a:cxn ang="0">
                    <a:pos x="126" y="144"/>
                  </a:cxn>
                  <a:cxn ang="0">
                    <a:pos x="144" y="168"/>
                  </a:cxn>
                  <a:cxn ang="0">
                    <a:pos x="156" y="186"/>
                  </a:cxn>
                  <a:cxn ang="0">
                    <a:pos x="174" y="186"/>
                  </a:cxn>
                  <a:cxn ang="0">
                    <a:pos x="192" y="174"/>
                  </a:cxn>
                  <a:cxn ang="0">
                    <a:pos x="210" y="150"/>
                  </a:cxn>
                  <a:cxn ang="0">
                    <a:pos x="228" y="126"/>
                  </a:cxn>
                  <a:cxn ang="0">
                    <a:pos x="240" y="102"/>
                  </a:cxn>
                  <a:cxn ang="0">
                    <a:pos x="258" y="78"/>
                  </a:cxn>
                  <a:cxn ang="0">
                    <a:pos x="276" y="66"/>
                  </a:cxn>
                  <a:cxn ang="0">
                    <a:pos x="294" y="60"/>
                  </a:cxn>
                  <a:cxn ang="0">
                    <a:pos x="312" y="72"/>
                  </a:cxn>
                  <a:cxn ang="0">
                    <a:pos x="330" y="84"/>
                  </a:cxn>
                  <a:cxn ang="0">
                    <a:pos x="348" y="102"/>
                  </a:cxn>
                  <a:cxn ang="0">
                    <a:pos x="366" y="114"/>
                  </a:cxn>
                  <a:cxn ang="0">
                    <a:pos x="384" y="120"/>
                  </a:cxn>
                  <a:cxn ang="0">
                    <a:pos x="402" y="120"/>
                  </a:cxn>
                  <a:cxn ang="0">
                    <a:pos x="420" y="114"/>
                  </a:cxn>
                  <a:cxn ang="0">
                    <a:pos x="438" y="102"/>
                  </a:cxn>
                  <a:cxn ang="0">
                    <a:pos x="456" y="90"/>
                  </a:cxn>
                  <a:cxn ang="0">
                    <a:pos x="474" y="84"/>
                  </a:cxn>
                  <a:cxn ang="0">
                    <a:pos x="492" y="84"/>
                  </a:cxn>
                  <a:cxn ang="0">
                    <a:pos x="510" y="90"/>
                  </a:cxn>
                  <a:cxn ang="0">
                    <a:pos x="528" y="102"/>
                  </a:cxn>
                  <a:cxn ang="0">
                    <a:pos x="546" y="120"/>
                  </a:cxn>
                  <a:cxn ang="0">
                    <a:pos x="564" y="132"/>
                  </a:cxn>
                  <a:cxn ang="0">
                    <a:pos x="582" y="144"/>
                  </a:cxn>
                  <a:cxn ang="0">
                    <a:pos x="600" y="144"/>
                  </a:cxn>
                  <a:cxn ang="0">
                    <a:pos x="618" y="138"/>
                  </a:cxn>
                  <a:cxn ang="0">
                    <a:pos x="636" y="126"/>
                  </a:cxn>
                  <a:cxn ang="0">
                    <a:pos x="654" y="108"/>
                  </a:cxn>
                  <a:cxn ang="0">
                    <a:pos x="672" y="90"/>
                  </a:cxn>
                  <a:cxn ang="0">
                    <a:pos x="690" y="78"/>
                  </a:cxn>
                </a:cxnLst>
                <a:rect l="0" t="0" r="r" b="b"/>
                <a:pathLst>
                  <a:path w="702" h="186">
                    <a:moveTo>
                      <a:pt x="0" y="48"/>
                    </a:moveTo>
                    <a:lnTo>
                      <a:pt x="6" y="42"/>
                    </a:lnTo>
                    <a:lnTo>
                      <a:pt x="6" y="36"/>
                    </a:lnTo>
                    <a:lnTo>
                      <a:pt x="12" y="30"/>
                    </a:lnTo>
                    <a:lnTo>
                      <a:pt x="12" y="24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30" y="0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8" y="0"/>
                    </a:lnTo>
                    <a:lnTo>
                      <a:pt x="54" y="6"/>
                    </a:lnTo>
                    <a:lnTo>
                      <a:pt x="60" y="12"/>
                    </a:lnTo>
                    <a:lnTo>
                      <a:pt x="66" y="18"/>
                    </a:lnTo>
                    <a:lnTo>
                      <a:pt x="78" y="30"/>
                    </a:lnTo>
                    <a:lnTo>
                      <a:pt x="78" y="42"/>
                    </a:lnTo>
                    <a:lnTo>
                      <a:pt x="90" y="54"/>
                    </a:lnTo>
                    <a:lnTo>
                      <a:pt x="90" y="66"/>
                    </a:lnTo>
                    <a:lnTo>
                      <a:pt x="96" y="72"/>
                    </a:lnTo>
                    <a:lnTo>
                      <a:pt x="96" y="78"/>
                    </a:lnTo>
                    <a:lnTo>
                      <a:pt x="102" y="84"/>
                    </a:lnTo>
                    <a:lnTo>
                      <a:pt x="102" y="90"/>
                    </a:lnTo>
                    <a:lnTo>
                      <a:pt x="108" y="96"/>
                    </a:lnTo>
                    <a:lnTo>
                      <a:pt x="108" y="108"/>
                    </a:lnTo>
                    <a:lnTo>
                      <a:pt x="114" y="114"/>
                    </a:lnTo>
                    <a:lnTo>
                      <a:pt x="114" y="120"/>
                    </a:lnTo>
                    <a:lnTo>
                      <a:pt x="120" y="126"/>
                    </a:lnTo>
                    <a:lnTo>
                      <a:pt x="120" y="132"/>
                    </a:lnTo>
                    <a:lnTo>
                      <a:pt x="126" y="138"/>
                    </a:lnTo>
                    <a:lnTo>
                      <a:pt x="126" y="144"/>
                    </a:lnTo>
                    <a:lnTo>
                      <a:pt x="138" y="156"/>
                    </a:lnTo>
                    <a:lnTo>
                      <a:pt x="138" y="162"/>
                    </a:lnTo>
                    <a:lnTo>
                      <a:pt x="144" y="168"/>
                    </a:lnTo>
                    <a:lnTo>
                      <a:pt x="144" y="174"/>
                    </a:lnTo>
                    <a:lnTo>
                      <a:pt x="150" y="180"/>
                    </a:lnTo>
                    <a:lnTo>
                      <a:pt x="156" y="186"/>
                    </a:lnTo>
                    <a:lnTo>
                      <a:pt x="162" y="186"/>
                    </a:lnTo>
                    <a:lnTo>
                      <a:pt x="168" y="186"/>
                    </a:lnTo>
                    <a:lnTo>
                      <a:pt x="174" y="186"/>
                    </a:lnTo>
                    <a:lnTo>
                      <a:pt x="180" y="186"/>
                    </a:lnTo>
                    <a:lnTo>
                      <a:pt x="186" y="180"/>
                    </a:lnTo>
                    <a:lnTo>
                      <a:pt x="192" y="174"/>
                    </a:lnTo>
                    <a:lnTo>
                      <a:pt x="198" y="168"/>
                    </a:lnTo>
                    <a:lnTo>
                      <a:pt x="210" y="156"/>
                    </a:lnTo>
                    <a:lnTo>
                      <a:pt x="210" y="150"/>
                    </a:lnTo>
                    <a:lnTo>
                      <a:pt x="222" y="138"/>
                    </a:lnTo>
                    <a:lnTo>
                      <a:pt x="222" y="132"/>
                    </a:lnTo>
                    <a:lnTo>
                      <a:pt x="228" y="126"/>
                    </a:lnTo>
                    <a:lnTo>
                      <a:pt x="228" y="120"/>
                    </a:lnTo>
                    <a:lnTo>
                      <a:pt x="240" y="108"/>
                    </a:lnTo>
                    <a:lnTo>
                      <a:pt x="240" y="102"/>
                    </a:lnTo>
                    <a:lnTo>
                      <a:pt x="252" y="90"/>
                    </a:lnTo>
                    <a:lnTo>
                      <a:pt x="252" y="84"/>
                    </a:lnTo>
                    <a:lnTo>
                      <a:pt x="258" y="78"/>
                    </a:lnTo>
                    <a:lnTo>
                      <a:pt x="264" y="72"/>
                    </a:lnTo>
                    <a:lnTo>
                      <a:pt x="270" y="66"/>
                    </a:lnTo>
                    <a:lnTo>
                      <a:pt x="276" y="66"/>
                    </a:lnTo>
                    <a:lnTo>
                      <a:pt x="282" y="60"/>
                    </a:lnTo>
                    <a:lnTo>
                      <a:pt x="288" y="60"/>
                    </a:lnTo>
                    <a:lnTo>
                      <a:pt x="294" y="60"/>
                    </a:lnTo>
                    <a:lnTo>
                      <a:pt x="300" y="66"/>
                    </a:lnTo>
                    <a:lnTo>
                      <a:pt x="306" y="66"/>
                    </a:lnTo>
                    <a:lnTo>
                      <a:pt x="312" y="72"/>
                    </a:lnTo>
                    <a:lnTo>
                      <a:pt x="318" y="72"/>
                    </a:lnTo>
                    <a:lnTo>
                      <a:pt x="324" y="78"/>
                    </a:lnTo>
                    <a:lnTo>
                      <a:pt x="330" y="84"/>
                    </a:lnTo>
                    <a:lnTo>
                      <a:pt x="336" y="90"/>
                    </a:lnTo>
                    <a:lnTo>
                      <a:pt x="342" y="96"/>
                    </a:lnTo>
                    <a:lnTo>
                      <a:pt x="348" y="102"/>
                    </a:lnTo>
                    <a:lnTo>
                      <a:pt x="354" y="102"/>
                    </a:lnTo>
                    <a:lnTo>
                      <a:pt x="360" y="108"/>
                    </a:lnTo>
                    <a:lnTo>
                      <a:pt x="366" y="114"/>
                    </a:lnTo>
                    <a:lnTo>
                      <a:pt x="372" y="114"/>
                    </a:lnTo>
                    <a:lnTo>
                      <a:pt x="378" y="120"/>
                    </a:lnTo>
                    <a:lnTo>
                      <a:pt x="384" y="120"/>
                    </a:lnTo>
                    <a:lnTo>
                      <a:pt x="390" y="120"/>
                    </a:lnTo>
                    <a:lnTo>
                      <a:pt x="396" y="120"/>
                    </a:lnTo>
                    <a:lnTo>
                      <a:pt x="402" y="120"/>
                    </a:lnTo>
                    <a:lnTo>
                      <a:pt x="408" y="114"/>
                    </a:lnTo>
                    <a:lnTo>
                      <a:pt x="414" y="114"/>
                    </a:lnTo>
                    <a:lnTo>
                      <a:pt x="420" y="114"/>
                    </a:lnTo>
                    <a:lnTo>
                      <a:pt x="426" y="108"/>
                    </a:lnTo>
                    <a:lnTo>
                      <a:pt x="432" y="102"/>
                    </a:lnTo>
                    <a:lnTo>
                      <a:pt x="438" y="102"/>
                    </a:lnTo>
                    <a:lnTo>
                      <a:pt x="444" y="96"/>
                    </a:lnTo>
                    <a:lnTo>
                      <a:pt x="450" y="96"/>
                    </a:lnTo>
                    <a:lnTo>
                      <a:pt x="456" y="90"/>
                    </a:lnTo>
                    <a:lnTo>
                      <a:pt x="462" y="90"/>
                    </a:lnTo>
                    <a:lnTo>
                      <a:pt x="468" y="84"/>
                    </a:lnTo>
                    <a:lnTo>
                      <a:pt x="474" y="84"/>
                    </a:lnTo>
                    <a:lnTo>
                      <a:pt x="480" y="84"/>
                    </a:lnTo>
                    <a:lnTo>
                      <a:pt x="486" y="84"/>
                    </a:lnTo>
                    <a:lnTo>
                      <a:pt x="492" y="84"/>
                    </a:lnTo>
                    <a:lnTo>
                      <a:pt x="498" y="84"/>
                    </a:lnTo>
                    <a:lnTo>
                      <a:pt x="504" y="90"/>
                    </a:lnTo>
                    <a:lnTo>
                      <a:pt x="510" y="90"/>
                    </a:lnTo>
                    <a:lnTo>
                      <a:pt x="516" y="96"/>
                    </a:lnTo>
                    <a:lnTo>
                      <a:pt x="522" y="102"/>
                    </a:lnTo>
                    <a:lnTo>
                      <a:pt x="528" y="102"/>
                    </a:lnTo>
                    <a:lnTo>
                      <a:pt x="534" y="108"/>
                    </a:lnTo>
                    <a:lnTo>
                      <a:pt x="540" y="114"/>
                    </a:lnTo>
                    <a:lnTo>
                      <a:pt x="546" y="120"/>
                    </a:lnTo>
                    <a:lnTo>
                      <a:pt x="552" y="126"/>
                    </a:lnTo>
                    <a:lnTo>
                      <a:pt x="558" y="132"/>
                    </a:lnTo>
                    <a:lnTo>
                      <a:pt x="564" y="132"/>
                    </a:lnTo>
                    <a:lnTo>
                      <a:pt x="570" y="138"/>
                    </a:lnTo>
                    <a:lnTo>
                      <a:pt x="576" y="138"/>
                    </a:lnTo>
                    <a:lnTo>
                      <a:pt x="582" y="144"/>
                    </a:lnTo>
                    <a:lnTo>
                      <a:pt x="588" y="144"/>
                    </a:lnTo>
                    <a:lnTo>
                      <a:pt x="594" y="144"/>
                    </a:lnTo>
                    <a:lnTo>
                      <a:pt x="600" y="144"/>
                    </a:lnTo>
                    <a:lnTo>
                      <a:pt x="606" y="144"/>
                    </a:lnTo>
                    <a:lnTo>
                      <a:pt x="612" y="144"/>
                    </a:lnTo>
                    <a:lnTo>
                      <a:pt x="618" y="138"/>
                    </a:lnTo>
                    <a:lnTo>
                      <a:pt x="624" y="138"/>
                    </a:lnTo>
                    <a:lnTo>
                      <a:pt x="630" y="132"/>
                    </a:lnTo>
                    <a:lnTo>
                      <a:pt x="636" y="126"/>
                    </a:lnTo>
                    <a:lnTo>
                      <a:pt x="642" y="120"/>
                    </a:lnTo>
                    <a:lnTo>
                      <a:pt x="648" y="114"/>
                    </a:lnTo>
                    <a:lnTo>
                      <a:pt x="654" y="108"/>
                    </a:lnTo>
                    <a:lnTo>
                      <a:pt x="660" y="102"/>
                    </a:lnTo>
                    <a:lnTo>
                      <a:pt x="666" y="96"/>
                    </a:lnTo>
                    <a:lnTo>
                      <a:pt x="672" y="90"/>
                    </a:lnTo>
                    <a:lnTo>
                      <a:pt x="678" y="84"/>
                    </a:lnTo>
                    <a:lnTo>
                      <a:pt x="684" y="84"/>
                    </a:lnTo>
                    <a:lnTo>
                      <a:pt x="690" y="78"/>
                    </a:lnTo>
                    <a:lnTo>
                      <a:pt x="696" y="72"/>
                    </a:lnTo>
                    <a:lnTo>
                      <a:pt x="702" y="72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6" name="Freeform 198"/>
              <p:cNvSpPr>
                <a:spLocks/>
              </p:cNvSpPr>
              <p:nvPr/>
            </p:nvSpPr>
            <p:spPr bwMode="auto">
              <a:xfrm>
                <a:off x="5848350" y="4610100"/>
                <a:ext cx="885825" cy="276225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18" y="36"/>
                  </a:cxn>
                  <a:cxn ang="0">
                    <a:pos x="30" y="36"/>
                  </a:cxn>
                  <a:cxn ang="0">
                    <a:pos x="42" y="42"/>
                  </a:cxn>
                  <a:cxn ang="0">
                    <a:pos x="54" y="48"/>
                  </a:cxn>
                  <a:cxn ang="0">
                    <a:pos x="66" y="54"/>
                  </a:cxn>
                  <a:cxn ang="0">
                    <a:pos x="78" y="60"/>
                  </a:cxn>
                  <a:cxn ang="0">
                    <a:pos x="90" y="72"/>
                  </a:cxn>
                  <a:cxn ang="0">
                    <a:pos x="102" y="78"/>
                  </a:cxn>
                  <a:cxn ang="0">
                    <a:pos x="114" y="78"/>
                  </a:cxn>
                  <a:cxn ang="0">
                    <a:pos x="126" y="84"/>
                  </a:cxn>
                  <a:cxn ang="0">
                    <a:pos x="138" y="84"/>
                  </a:cxn>
                  <a:cxn ang="0">
                    <a:pos x="150" y="90"/>
                  </a:cxn>
                  <a:cxn ang="0">
                    <a:pos x="162" y="90"/>
                  </a:cxn>
                  <a:cxn ang="0">
                    <a:pos x="174" y="90"/>
                  </a:cxn>
                  <a:cxn ang="0">
                    <a:pos x="186" y="90"/>
                  </a:cxn>
                  <a:cxn ang="0">
                    <a:pos x="198" y="90"/>
                  </a:cxn>
                  <a:cxn ang="0">
                    <a:pos x="210" y="90"/>
                  </a:cxn>
                  <a:cxn ang="0">
                    <a:pos x="222" y="96"/>
                  </a:cxn>
                  <a:cxn ang="0">
                    <a:pos x="234" y="96"/>
                  </a:cxn>
                  <a:cxn ang="0">
                    <a:pos x="246" y="102"/>
                  </a:cxn>
                  <a:cxn ang="0">
                    <a:pos x="258" y="102"/>
                  </a:cxn>
                  <a:cxn ang="0">
                    <a:pos x="270" y="108"/>
                  </a:cxn>
                  <a:cxn ang="0">
                    <a:pos x="282" y="102"/>
                  </a:cxn>
                  <a:cxn ang="0">
                    <a:pos x="294" y="102"/>
                  </a:cxn>
                  <a:cxn ang="0">
                    <a:pos x="306" y="90"/>
                  </a:cxn>
                  <a:cxn ang="0">
                    <a:pos x="318" y="84"/>
                  </a:cxn>
                  <a:cxn ang="0">
                    <a:pos x="336" y="66"/>
                  </a:cxn>
                  <a:cxn ang="0">
                    <a:pos x="342" y="54"/>
                  </a:cxn>
                  <a:cxn ang="0">
                    <a:pos x="360" y="36"/>
                  </a:cxn>
                  <a:cxn ang="0">
                    <a:pos x="366" y="24"/>
                  </a:cxn>
                  <a:cxn ang="0">
                    <a:pos x="378" y="12"/>
                  </a:cxn>
                  <a:cxn ang="0">
                    <a:pos x="390" y="6"/>
                  </a:cxn>
                  <a:cxn ang="0">
                    <a:pos x="402" y="0"/>
                  </a:cxn>
                  <a:cxn ang="0">
                    <a:pos x="414" y="6"/>
                  </a:cxn>
                  <a:cxn ang="0">
                    <a:pos x="426" y="12"/>
                  </a:cxn>
                  <a:cxn ang="0">
                    <a:pos x="444" y="30"/>
                  </a:cxn>
                  <a:cxn ang="0">
                    <a:pos x="450" y="42"/>
                  </a:cxn>
                  <a:cxn ang="0">
                    <a:pos x="456" y="54"/>
                  </a:cxn>
                  <a:cxn ang="0">
                    <a:pos x="462" y="66"/>
                  </a:cxn>
                  <a:cxn ang="0">
                    <a:pos x="468" y="78"/>
                  </a:cxn>
                  <a:cxn ang="0">
                    <a:pos x="474" y="90"/>
                  </a:cxn>
                  <a:cxn ang="0">
                    <a:pos x="480" y="102"/>
                  </a:cxn>
                  <a:cxn ang="0">
                    <a:pos x="486" y="114"/>
                  </a:cxn>
                  <a:cxn ang="0">
                    <a:pos x="492" y="126"/>
                  </a:cxn>
                  <a:cxn ang="0">
                    <a:pos x="498" y="138"/>
                  </a:cxn>
                  <a:cxn ang="0">
                    <a:pos x="510" y="156"/>
                  </a:cxn>
                  <a:cxn ang="0">
                    <a:pos x="516" y="168"/>
                  </a:cxn>
                  <a:cxn ang="0">
                    <a:pos x="528" y="174"/>
                  </a:cxn>
                  <a:cxn ang="0">
                    <a:pos x="540" y="174"/>
                  </a:cxn>
                  <a:cxn ang="0">
                    <a:pos x="552" y="168"/>
                  </a:cxn>
                </a:cxnLst>
                <a:rect l="0" t="0" r="r" b="b"/>
                <a:pathLst>
                  <a:path w="558" h="174">
                    <a:moveTo>
                      <a:pt x="0" y="42"/>
                    </a:moveTo>
                    <a:lnTo>
                      <a:pt x="6" y="36"/>
                    </a:lnTo>
                    <a:lnTo>
                      <a:pt x="12" y="36"/>
                    </a:lnTo>
                    <a:lnTo>
                      <a:pt x="18" y="36"/>
                    </a:lnTo>
                    <a:lnTo>
                      <a:pt x="24" y="36"/>
                    </a:lnTo>
                    <a:lnTo>
                      <a:pt x="30" y="36"/>
                    </a:lnTo>
                    <a:lnTo>
                      <a:pt x="36" y="42"/>
                    </a:lnTo>
                    <a:lnTo>
                      <a:pt x="42" y="42"/>
                    </a:lnTo>
                    <a:lnTo>
                      <a:pt x="48" y="42"/>
                    </a:lnTo>
                    <a:lnTo>
                      <a:pt x="54" y="48"/>
                    </a:lnTo>
                    <a:lnTo>
                      <a:pt x="60" y="54"/>
                    </a:lnTo>
                    <a:lnTo>
                      <a:pt x="66" y="54"/>
                    </a:lnTo>
                    <a:lnTo>
                      <a:pt x="72" y="60"/>
                    </a:lnTo>
                    <a:lnTo>
                      <a:pt x="78" y="60"/>
                    </a:lnTo>
                    <a:lnTo>
                      <a:pt x="84" y="66"/>
                    </a:lnTo>
                    <a:lnTo>
                      <a:pt x="90" y="72"/>
                    </a:lnTo>
                    <a:lnTo>
                      <a:pt x="96" y="72"/>
                    </a:lnTo>
                    <a:lnTo>
                      <a:pt x="102" y="78"/>
                    </a:lnTo>
                    <a:lnTo>
                      <a:pt x="108" y="78"/>
                    </a:lnTo>
                    <a:lnTo>
                      <a:pt x="114" y="78"/>
                    </a:lnTo>
                    <a:lnTo>
                      <a:pt x="120" y="84"/>
                    </a:lnTo>
                    <a:lnTo>
                      <a:pt x="126" y="84"/>
                    </a:lnTo>
                    <a:lnTo>
                      <a:pt x="132" y="84"/>
                    </a:lnTo>
                    <a:lnTo>
                      <a:pt x="138" y="84"/>
                    </a:lnTo>
                    <a:lnTo>
                      <a:pt x="144" y="90"/>
                    </a:lnTo>
                    <a:lnTo>
                      <a:pt x="150" y="90"/>
                    </a:lnTo>
                    <a:lnTo>
                      <a:pt x="156" y="90"/>
                    </a:lnTo>
                    <a:lnTo>
                      <a:pt x="162" y="90"/>
                    </a:lnTo>
                    <a:lnTo>
                      <a:pt x="168" y="90"/>
                    </a:lnTo>
                    <a:lnTo>
                      <a:pt x="174" y="90"/>
                    </a:lnTo>
                    <a:lnTo>
                      <a:pt x="180" y="90"/>
                    </a:lnTo>
                    <a:lnTo>
                      <a:pt x="186" y="90"/>
                    </a:lnTo>
                    <a:lnTo>
                      <a:pt x="192" y="90"/>
                    </a:lnTo>
                    <a:lnTo>
                      <a:pt x="198" y="90"/>
                    </a:lnTo>
                    <a:lnTo>
                      <a:pt x="204" y="90"/>
                    </a:lnTo>
                    <a:lnTo>
                      <a:pt x="210" y="90"/>
                    </a:lnTo>
                    <a:lnTo>
                      <a:pt x="216" y="96"/>
                    </a:lnTo>
                    <a:lnTo>
                      <a:pt x="222" y="96"/>
                    </a:lnTo>
                    <a:lnTo>
                      <a:pt x="228" y="96"/>
                    </a:lnTo>
                    <a:lnTo>
                      <a:pt x="234" y="96"/>
                    </a:lnTo>
                    <a:lnTo>
                      <a:pt x="240" y="102"/>
                    </a:lnTo>
                    <a:lnTo>
                      <a:pt x="246" y="102"/>
                    </a:lnTo>
                    <a:lnTo>
                      <a:pt x="252" y="102"/>
                    </a:lnTo>
                    <a:lnTo>
                      <a:pt x="258" y="102"/>
                    </a:lnTo>
                    <a:lnTo>
                      <a:pt x="264" y="108"/>
                    </a:lnTo>
                    <a:lnTo>
                      <a:pt x="270" y="108"/>
                    </a:lnTo>
                    <a:lnTo>
                      <a:pt x="276" y="108"/>
                    </a:lnTo>
                    <a:lnTo>
                      <a:pt x="282" y="102"/>
                    </a:lnTo>
                    <a:lnTo>
                      <a:pt x="288" y="102"/>
                    </a:lnTo>
                    <a:lnTo>
                      <a:pt x="294" y="102"/>
                    </a:lnTo>
                    <a:lnTo>
                      <a:pt x="300" y="96"/>
                    </a:lnTo>
                    <a:lnTo>
                      <a:pt x="306" y="90"/>
                    </a:lnTo>
                    <a:lnTo>
                      <a:pt x="312" y="90"/>
                    </a:lnTo>
                    <a:lnTo>
                      <a:pt x="318" y="84"/>
                    </a:lnTo>
                    <a:lnTo>
                      <a:pt x="324" y="78"/>
                    </a:lnTo>
                    <a:lnTo>
                      <a:pt x="336" y="66"/>
                    </a:lnTo>
                    <a:lnTo>
                      <a:pt x="336" y="60"/>
                    </a:lnTo>
                    <a:lnTo>
                      <a:pt x="342" y="54"/>
                    </a:lnTo>
                    <a:lnTo>
                      <a:pt x="348" y="48"/>
                    </a:lnTo>
                    <a:lnTo>
                      <a:pt x="360" y="36"/>
                    </a:lnTo>
                    <a:lnTo>
                      <a:pt x="360" y="30"/>
                    </a:lnTo>
                    <a:lnTo>
                      <a:pt x="366" y="24"/>
                    </a:lnTo>
                    <a:lnTo>
                      <a:pt x="372" y="18"/>
                    </a:lnTo>
                    <a:lnTo>
                      <a:pt x="378" y="12"/>
                    </a:lnTo>
                    <a:lnTo>
                      <a:pt x="384" y="6"/>
                    </a:lnTo>
                    <a:lnTo>
                      <a:pt x="390" y="6"/>
                    </a:lnTo>
                    <a:lnTo>
                      <a:pt x="396" y="0"/>
                    </a:lnTo>
                    <a:lnTo>
                      <a:pt x="402" y="0"/>
                    </a:lnTo>
                    <a:lnTo>
                      <a:pt x="408" y="0"/>
                    </a:lnTo>
                    <a:lnTo>
                      <a:pt x="414" y="6"/>
                    </a:lnTo>
                    <a:lnTo>
                      <a:pt x="420" y="6"/>
                    </a:lnTo>
                    <a:lnTo>
                      <a:pt x="426" y="12"/>
                    </a:lnTo>
                    <a:lnTo>
                      <a:pt x="432" y="18"/>
                    </a:lnTo>
                    <a:lnTo>
                      <a:pt x="444" y="30"/>
                    </a:lnTo>
                    <a:lnTo>
                      <a:pt x="444" y="36"/>
                    </a:lnTo>
                    <a:lnTo>
                      <a:pt x="450" y="42"/>
                    </a:lnTo>
                    <a:lnTo>
                      <a:pt x="450" y="48"/>
                    </a:lnTo>
                    <a:lnTo>
                      <a:pt x="456" y="54"/>
                    </a:lnTo>
                    <a:lnTo>
                      <a:pt x="456" y="60"/>
                    </a:lnTo>
                    <a:lnTo>
                      <a:pt x="462" y="66"/>
                    </a:lnTo>
                    <a:lnTo>
                      <a:pt x="462" y="72"/>
                    </a:lnTo>
                    <a:lnTo>
                      <a:pt x="468" y="78"/>
                    </a:lnTo>
                    <a:lnTo>
                      <a:pt x="468" y="84"/>
                    </a:lnTo>
                    <a:lnTo>
                      <a:pt x="474" y="90"/>
                    </a:lnTo>
                    <a:lnTo>
                      <a:pt x="474" y="96"/>
                    </a:lnTo>
                    <a:lnTo>
                      <a:pt x="480" y="102"/>
                    </a:lnTo>
                    <a:lnTo>
                      <a:pt x="480" y="108"/>
                    </a:lnTo>
                    <a:lnTo>
                      <a:pt x="486" y="114"/>
                    </a:lnTo>
                    <a:lnTo>
                      <a:pt x="486" y="120"/>
                    </a:lnTo>
                    <a:lnTo>
                      <a:pt x="492" y="126"/>
                    </a:lnTo>
                    <a:lnTo>
                      <a:pt x="492" y="132"/>
                    </a:lnTo>
                    <a:lnTo>
                      <a:pt x="498" y="138"/>
                    </a:lnTo>
                    <a:lnTo>
                      <a:pt x="498" y="144"/>
                    </a:lnTo>
                    <a:lnTo>
                      <a:pt x="510" y="156"/>
                    </a:lnTo>
                    <a:lnTo>
                      <a:pt x="510" y="162"/>
                    </a:lnTo>
                    <a:lnTo>
                      <a:pt x="516" y="168"/>
                    </a:lnTo>
                    <a:lnTo>
                      <a:pt x="522" y="174"/>
                    </a:lnTo>
                    <a:lnTo>
                      <a:pt x="528" y="174"/>
                    </a:lnTo>
                    <a:lnTo>
                      <a:pt x="534" y="174"/>
                    </a:lnTo>
                    <a:lnTo>
                      <a:pt x="540" y="174"/>
                    </a:lnTo>
                    <a:lnTo>
                      <a:pt x="546" y="174"/>
                    </a:lnTo>
                    <a:lnTo>
                      <a:pt x="552" y="168"/>
                    </a:lnTo>
                    <a:lnTo>
                      <a:pt x="558" y="168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07" name="Rectangle 199"/>
              <p:cNvSpPr>
                <a:spLocks noChangeArrowheads="1"/>
              </p:cNvSpPr>
              <p:nvPr/>
            </p:nvSpPr>
            <p:spPr bwMode="auto">
              <a:xfrm>
                <a:off x="4324350" y="4267200"/>
                <a:ext cx="723900" cy="171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combination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4033677" y="5633885"/>
              <a:ext cx="15760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time in milliseconds</a:t>
              </a:r>
              <a:endParaRPr lang="en-US" sz="1200" dirty="0"/>
            </a:p>
          </p:txBody>
        </p:sp>
      </p:grpSp>
      <p:sp>
        <p:nvSpPr>
          <p:cNvPr id="209" name="TextBox 208"/>
          <p:cNvSpPr txBox="1"/>
          <p:nvPr/>
        </p:nvSpPr>
        <p:spPr>
          <a:xfrm rot="5400000">
            <a:off x="-437537" y="2836606"/>
            <a:ext cx="1672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increasing frequency</a:t>
            </a:r>
            <a:endParaRPr lang="en-US" sz="1200" dirty="0"/>
          </a:p>
        </p:txBody>
      </p:sp>
      <p:cxnSp>
        <p:nvCxnSpPr>
          <p:cNvPr id="212" name="Straight Arrow Connector 211"/>
          <p:cNvCxnSpPr>
            <a:stCxn id="209" idx="3"/>
          </p:cNvCxnSpPr>
          <p:nvPr/>
        </p:nvCxnSpPr>
        <p:spPr bwMode="auto">
          <a:xfrm flipH="1">
            <a:off x="398212" y="3811232"/>
            <a:ext cx="377" cy="133595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/>
          </a:ln>
        </p:spPr>
      </p:cxnSp>
      <p:cxnSp>
        <p:nvCxnSpPr>
          <p:cNvPr id="216" name="Straight Arrow Connector 215"/>
          <p:cNvCxnSpPr/>
          <p:nvPr/>
        </p:nvCxnSpPr>
        <p:spPr bwMode="auto">
          <a:xfrm flipV="1">
            <a:off x="818535" y="2057401"/>
            <a:ext cx="1209368" cy="1437967"/>
          </a:xfrm>
          <a:prstGeom prst="straightConnector1">
            <a:avLst/>
          </a:prstGeom>
          <a:noFill/>
          <a:ln w="28575" algn="ctr">
            <a:solidFill>
              <a:srgbClr val="FF3399"/>
            </a:solidFill>
            <a:round/>
            <a:headEnd/>
            <a:tailEnd type="arrow"/>
          </a:ln>
        </p:spPr>
      </p:cxnSp>
      <p:cxnSp>
        <p:nvCxnSpPr>
          <p:cNvPr id="218" name="Straight Arrow Connector 217"/>
          <p:cNvCxnSpPr/>
          <p:nvPr/>
        </p:nvCxnSpPr>
        <p:spPr bwMode="auto">
          <a:xfrm flipV="1">
            <a:off x="818535" y="3067666"/>
            <a:ext cx="1143000" cy="575186"/>
          </a:xfrm>
          <a:prstGeom prst="straightConnector1">
            <a:avLst/>
          </a:prstGeom>
          <a:noFill/>
          <a:ln w="28575" algn="ctr">
            <a:solidFill>
              <a:srgbClr val="FF3399"/>
            </a:solidFill>
            <a:round/>
            <a:headEnd/>
            <a:tailEnd type="arrow"/>
          </a:ln>
        </p:spPr>
      </p:cxnSp>
      <p:cxnSp>
        <p:nvCxnSpPr>
          <p:cNvPr id="220" name="Straight Arrow Connector 219"/>
          <p:cNvCxnSpPr/>
          <p:nvPr/>
        </p:nvCxnSpPr>
        <p:spPr bwMode="auto">
          <a:xfrm>
            <a:off x="818535" y="3834581"/>
            <a:ext cx="1165123" cy="331838"/>
          </a:xfrm>
          <a:prstGeom prst="straightConnector1">
            <a:avLst/>
          </a:prstGeom>
          <a:noFill/>
          <a:ln w="28575" algn="ctr">
            <a:solidFill>
              <a:srgbClr val="FF3399"/>
            </a:solidFill>
            <a:round/>
            <a:headEnd/>
            <a:tailEnd type="arrow"/>
          </a:ln>
        </p:spPr>
      </p:cxnSp>
      <p:pic>
        <p:nvPicPr>
          <p:cNvPr id="230" name="audiocheck.net_sin_261.63Hz_-3dbFS_2s.wav">
            <a:hlinkClick r:id="" action="ppaction://media"/>
          </p:cNvPr>
          <p:cNvPicPr>
            <a:picLocks noRot="1" noChangeAspect="1"/>
          </p:cNvPicPr>
          <p:nvPr>
            <a:wavAudioFile r:embed="rId1" name="audiocheck.net_sin_261.63Hz_-3dbFS_2s.wav"/>
          </p:nvPr>
        </p:nvPicPr>
        <p:blipFill>
          <a:blip r:embed="rId7" cstate="print"/>
          <a:stretch>
            <a:fillRect/>
          </a:stretch>
        </p:blipFill>
        <p:spPr>
          <a:xfrm>
            <a:off x="6470821" y="1818503"/>
            <a:ext cx="304800" cy="304800"/>
          </a:xfrm>
          <a:prstGeom prst="rect">
            <a:avLst/>
          </a:prstGeom>
        </p:spPr>
      </p:pic>
      <p:pic>
        <p:nvPicPr>
          <p:cNvPr id="231" name="audiocheck.net_sin_329.63Hz_-3dbFS_2s.wav">
            <a:hlinkClick r:id="" action="ppaction://media"/>
          </p:cNvPr>
          <p:cNvPicPr>
            <a:picLocks noRot="1" noChangeAspect="1"/>
          </p:cNvPicPr>
          <p:nvPr>
            <a:wavAudioFile r:embed="rId2" name="audiocheck.net_sin_329.63Hz_-3dbFS_2s.wav"/>
          </p:nvPr>
        </p:nvPicPr>
        <p:blipFill>
          <a:blip r:embed="rId8" cstate="print"/>
          <a:stretch>
            <a:fillRect/>
          </a:stretch>
        </p:blipFill>
        <p:spPr>
          <a:xfrm>
            <a:off x="6470822" y="2947086"/>
            <a:ext cx="304800" cy="304800"/>
          </a:xfrm>
          <a:prstGeom prst="rect">
            <a:avLst/>
          </a:prstGeom>
        </p:spPr>
      </p:pic>
      <p:pic>
        <p:nvPicPr>
          <p:cNvPr id="232" name="audiocheck.net_sin_392.00Hz_-3dbFS_2s.wav">
            <a:hlinkClick r:id="" action="ppaction://media"/>
          </p:cNvPr>
          <p:cNvPicPr>
            <a:picLocks noRot="1" noChangeAspect="1"/>
          </p:cNvPicPr>
          <p:nvPr>
            <a:wavAudioFile r:embed="rId3" name="audiocheck.net_sin_392.00Hz_-3dbFS_2s.wav"/>
          </p:nvPr>
        </p:nvPicPr>
        <p:blipFill>
          <a:blip r:embed="rId9" cstate="print"/>
          <a:stretch>
            <a:fillRect/>
          </a:stretch>
        </p:blipFill>
        <p:spPr>
          <a:xfrm>
            <a:off x="6512011" y="4018006"/>
            <a:ext cx="304800" cy="304800"/>
          </a:xfrm>
          <a:prstGeom prst="rect">
            <a:avLst/>
          </a:prstGeom>
        </p:spPr>
      </p:pic>
      <p:pic>
        <p:nvPicPr>
          <p:cNvPr id="234" name="chord.wav">
            <a:hlinkClick r:id="" action="ppaction://media"/>
          </p:cNvPr>
          <p:cNvPicPr>
            <a:picLocks noRot="1" noChangeAspect="1"/>
          </p:cNvPicPr>
          <p:nvPr>
            <a:wavAudioFile r:embed="rId4" name="chord.wav"/>
          </p:nvPr>
        </p:nvPicPr>
        <p:blipFill>
          <a:blip r:embed="rId9" cstate="print"/>
          <a:stretch>
            <a:fillRect/>
          </a:stretch>
        </p:blipFill>
        <p:spPr>
          <a:xfrm>
            <a:off x="6495535" y="5113637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" fill="hold"/>
                                        <p:tgtEl>
                                          <p:spTgt spid="2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000" fill="hold"/>
                                        <p:tgtEl>
                                          <p:spTgt spid="2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1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000" fill="hold"/>
                                        <p:tgtEl>
                                          <p:spTgt spid="2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2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000" fill="hold"/>
                                        <p:tgtEl>
                                          <p:spTgt spid="2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The DFT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14400"/>
            <a:ext cx="8388773" cy="5486400"/>
          </a:xfrm>
        </p:spPr>
        <p:txBody>
          <a:bodyPr/>
          <a:lstStyle/>
          <a:p>
            <a:r>
              <a:rPr lang="en-US" sz="2000" dirty="0" smtClean="0"/>
              <a:t>The MATLAB function 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fft</a:t>
            </a:r>
            <a:r>
              <a:rPr lang="en-US" sz="2000" dirty="0" smtClean="0"/>
              <a:t>” implements the “Fast Fourier Transform,” a fast way to compute the DFT.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Xdft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fft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en-US" sz="2000" dirty="0" smtClean="0"/>
              <a:t>	returns an N dimensional vector containing the DFT coefficients. </a:t>
            </a:r>
          </a:p>
          <a:p>
            <a:r>
              <a:rPr lang="en-US" sz="2000" dirty="0" smtClean="0"/>
              <a:t>We need to be a bit careful with MATLAB’s indexing</a:t>
            </a:r>
          </a:p>
          <a:p>
            <a:pPr lvl="1"/>
            <a:r>
              <a:rPr lang="en-US" sz="1800" dirty="0" smtClean="0"/>
              <a:t>The first index of x(n) in our notation is n=0, but </a:t>
            </a:r>
            <a:r>
              <a:rPr lang="en-US" sz="1800" dirty="0" smtClean="0"/>
              <a:t>the </a:t>
            </a:r>
            <a:r>
              <a:rPr lang="en-US" sz="1800" dirty="0" smtClean="0"/>
              <a:t>first index of a vector in MATLAB starts with 1.</a:t>
            </a:r>
          </a:p>
          <a:p>
            <a:pPr lvl="1"/>
            <a:r>
              <a:rPr lang="en-US" sz="1800" dirty="0" smtClean="0"/>
              <a:t>Thus, if we represent a waveform x(n) for n=0,..(N-1) in a MATLAB vector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800" dirty="0" smtClean="0">
                <a:cs typeface="Courier New" pitchFamily="49" charset="0"/>
              </a:rPr>
              <a:t>.  Then,</a:t>
            </a: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	x(1)</a:t>
            </a:r>
            <a:r>
              <a:rPr lang="en-US" sz="1800" dirty="0" smtClean="0"/>
              <a:t>= x(0),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x(2)</a:t>
            </a:r>
            <a:r>
              <a:rPr lang="en-US" sz="1800" dirty="0" smtClean="0"/>
              <a:t>= x(1),…,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x(N)</a:t>
            </a:r>
            <a:r>
              <a:rPr lang="en-US" sz="1800" dirty="0" smtClean="0"/>
              <a:t>= x(N-1)</a:t>
            </a:r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Similarly, </a:t>
            </a:r>
            <a:endParaRPr lang="en-US" sz="2400" dirty="0" smtClean="0"/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Xdft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(1) </a:t>
            </a:r>
            <a:r>
              <a:rPr lang="en-US" sz="1800" dirty="0" smtClean="0"/>
              <a:t>= X</a:t>
            </a:r>
            <a:r>
              <a:rPr lang="en-US" sz="1800" baseline="-25000" dirty="0" smtClean="0"/>
              <a:t>0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03386" y="4648201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MATLAB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21193" y="464820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signal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3680696" y="4495801"/>
            <a:ext cx="30480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6200000" flipV="1">
            <a:off x="4768793" y="4495801"/>
            <a:ext cx="228600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the frequency content </a:t>
            </a:r>
            <a:r>
              <a:rPr lang="en-US" smtClean="0"/>
              <a:t>of 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Media Player</a:t>
            </a:r>
          </a:p>
          <a:p>
            <a:r>
              <a:rPr lang="en-US" dirty="0" smtClean="0"/>
              <a:t>Right click-&gt;Visualizations-&gt;Bars and Waves-&gt;Bars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970" y="2345229"/>
            <a:ext cx="8227719" cy="333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09622" y="5736566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 bwMode="auto">
          <a:xfrm>
            <a:off x="2774712" y="5921232"/>
            <a:ext cx="1064043" cy="511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/>
          </a:ln>
        </p:spPr>
      </p:cxnSp>
      <p:sp>
        <p:nvSpPr>
          <p:cNvPr id="11" name="TextBox 10"/>
          <p:cNvSpPr txBox="1"/>
          <p:nvPr/>
        </p:nvSpPr>
        <p:spPr>
          <a:xfrm rot="16200000">
            <a:off x="457202" y="4589254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amplitude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>
            <a:stCxn id="11" idx="3"/>
          </p:cNvCxnSpPr>
          <p:nvPr/>
        </p:nvCxnSpPr>
        <p:spPr bwMode="auto">
          <a:xfrm flipH="1" flipV="1">
            <a:off x="1069675" y="3096883"/>
            <a:ext cx="35" cy="1064530"/>
          </a:xfrm>
          <a:prstGeom prst="straightConnector1">
            <a:avLst/>
          </a:prstGeom>
          <a:noFill/>
          <a:ln w="28575" algn="ctr">
            <a:solidFill>
              <a:schemeClr val="accent3"/>
            </a:solidFill>
            <a:round/>
            <a:headEnd/>
            <a:tailEnd type="arrow"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Sinusoidal Waves</a:t>
            </a:r>
          </a:p>
        </p:txBody>
      </p:sp>
      <p:sp>
        <p:nvSpPr>
          <p:cNvPr id="3078" name="Content Placeholder 5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Cosine Wave			Sine Wave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>
              <a:buNone/>
            </a:pPr>
            <a:r>
              <a:rPr lang="en-US" sz="2000" dirty="0" smtClean="0"/>
              <a:t>Parameters:</a:t>
            </a:r>
          </a:p>
          <a:p>
            <a:pPr eaLnBrk="1" hangingPunct="1">
              <a:buNone/>
            </a:pPr>
            <a:r>
              <a:rPr lang="en-US" sz="2000" dirty="0" smtClean="0"/>
              <a:t>  = period (in seconds)</a:t>
            </a:r>
          </a:p>
          <a:p>
            <a:pPr eaLnBrk="1" hangingPunct="1">
              <a:buNone/>
            </a:pPr>
            <a:r>
              <a:rPr lang="en-US" sz="2000" dirty="0" smtClean="0"/>
              <a:t>  = frequency in hertz (cycles per second)</a:t>
            </a:r>
          </a:p>
          <a:p>
            <a:pPr eaLnBrk="1" hangingPunct="1">
              <a:buNone/>
            </a:pPr>
            <a:r>
              <a:rPr lang="en-US" sz="2000" dirty="0" smtClean="0"/>
              <a:t>  = frequency in radians per second</a:t>
            </a:r>
          </a:p>
        </p:txBody>
      </p:sp>
      <p:sp>
        <p:nvSpPr>
          <p:cNvPr id="30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C07513-5E80-45E2-A72E-5FF987A8D215}" type="slidenum">
              <a:rPr lang="en-US"/>
              <a:pPr/>
              <a:t>4</a:t>
            </a:fld>
            <a:endParaRPr 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459538" y="5124450"/>
          <a:ext cx="10715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7" name="Equation" r:id="rId4" imgW="482400" imgH="203040" progId="Equation.DSMT4">
                  <p:embed/>
                </p:oleObj>
              </mc:Choice>
              <mc:Fallback>
                <p:oleObj name="Equation" r:id="rId4" imgW="4824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9538" y="5124450"/>
                        <a:ext cx="1071562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Date Placeholder 10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graphicFrame>
        <p:nvGraphicFramePr>
          <p:cNvPr id="41114" name="Object 154"/>
          <p:cNvGraphicFramePr>
            <a:graphicFrameLocks noChangeAspect="1"/>
          </p:cNvGraphicFramePr>
          <p:nvPr/>
        </p:nvGraphicFramePr>
        <p:xfrm>
          <a:off x="6443663" y="5581038"/>
          <a:ext cx="11557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8" name="Equation" r:id="rId6" imgW="520560" imgH="203040" progId="Equation.DSMT4">
                  <p:embed/>
                </p:oleObj>
              </mc:Choice>
              <mc:Fallback>
                <p:oleObj name="Equation" r:id="rId6" imgW="520560" imgH="203040" progId="Equation.DSMT4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5581038"/>
                        <a:ext cx="11557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Freeform 104"/>
          <p:cNvSpPr/>
          <p:nvPr/>
        </p:nvSpPr>
        <p:spPr bwMode="auto">
          <a:xfrm>
            <a:off x="3583859" y="5287298"/>
            <a:ext cx="3020962" cy="346586"/>
          </a:xfrm>
          <a:custGeom>
            <a:avLst/>
            <a:gdLst>
              <a:gd name="connsiteX0" fmla="*/ 0 w 2907891"/>
              <a:gd name="connsiteY0" fmla="*/ 0 h 390832"/>
              <a:gd name="connsiteX1" fmla="*/ 2566220 w 2907891"/>
              <a:gd name="connsiteY1" fmla="*/ 184354 h 390832"/>
              <a:gd name="connsiteX2" fmla="*/ 2050026 w 2907891"/>
              <a:gd name="connsiteY2" fmla="*/ 390832 h 390832"/>
              <a:gd name="connsiteX0" fmla="*/ 0 w 2915265"/>
              <a:gd name="connsiteY0" fmla="*/ 0 h 390832"/>
              <a:gd name="connsiteX1" fmla="*/ 2573594 w 2915265"/>
              <a:gd name="connsiteY1" fmla="*/ 132734 h 390832"/>
              <a:gd name="connsiteX2" fmla="*/ 2050026 w 2915265"/>
              <a:gd name="connsiteY2" fmla="*/ 390832 h 390832"/>
              <a:gd name="connsiteX0" fmla="*/ 0 w 2745659"/>
              <a:gd name="connsiteY0" fmla="*/ 0 h 390832"/>
              <a:gd name="connsiteX1" fmla="*/ 2403988 w 2745659"/>
              <a:gd name="connsiteY1" fmla="*/ 110612 h 390832"/>
              <a:gd name="connsiteX2" fmla="*/ 2050026 w 2745659"/>
              <a:gd name="connsiteY2" fmla="*/ 390832 h 390832"/>
              <a:gd name="connsiteX0" fmla="*/ 0 w 3020962"/>
              <a:gd name="connsiteY0" fmla="*/ 0 h 346586"/>
              <a:gd name="connsiteX1" fmla="*/ 2639962 w 3020962"/>
              <a:gd name="connsiteY1" fmla="*/ 66366 h 346586"/>
              <a:gd name="connsiteX2" fmla="*/ 2286000 w 3020962"/>
              <a:gd name="connsiteY2" fmla="*/ 346586 h 346586"/>
              <a:gd name="connsiteX0" fmla="*/ 0 w 3020962"/>
              <a:gd name="connsiteY0" fmla="*/ 0 h 346586"/>
              <a:gd name="connsiteX1" fmla="*/ 2639962 w 3020962"/>
              <a:gd name="connsiteY1" fmla="*/ 66366 h 346586"/>
              <a:gd name="connsiteX2" fmla="*/ 2286000 w 3020962"/>
              <a:gd name="connsiteY2" fmla="*/ 346586 h 346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20962" h="346586">
                <a:moveTo>
                  <a:pt x="0" y="0"/>
                </a:moveTo>
                <a:cubicBezTo>
                  <a:pt x="1104900" y="614"/>
                  <a:pt x="2258962" y="8602"/>
                  <a:pt x="2639962" y="66366"/>
                </a:cubicBezTo>
                <a:cubicBezTo>
                  <a:pt x="3020962" y="124130"/>
                  <a:pt x="2714932" y="275916"/>
                  <a:pt x="2286000" y="34658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charset="0"/>
              <a:ea typeface="Arial" charset="0"/>
              <a:cs typeface="Arial" charset="0"/>
            </a:endParaRPr>
          </a:p>
        </p:txBody>
      </p:sp>
      <p:sp>
        <p:nvSpPr>
          <p:cNvPr id="107" name="Freeform 106"/>
          <p:cNvSpPr/>
          <p:nvPr/>
        </p:nvSpPr>
        <p:spPr bwMode="auto">
          <a:xfrm>
            <a:off x="5117690" y="5685503"/>
            <a:ext cx="1378974" cy="331839"/>
          </a:xfrm>
          <a:custGeom>
            <a:avLst/>
            <a:gdLst>
              <a:gd name="connsiteX0" fmla="*/ 796413 w 1364226"/>
              <a:gd name="connsiteY0" fmla="*/ 0 h 331839"/>
              <a:gd name="connsiteX1" fmla="*/ 1231491 w 1364226"/>
              <a:gd name="connsiteY1" fmla="*/ 176981 h 331839"/>
              <a:gd name="connsiteX2" fmla="*/ 0 w 1364226"/>
              <a:gd name="connsiteY2" fmla="*/ 331839 h 331839"/>
              <a:gd name="connsiteX0" fmla="*/ 796413 w 1378974"/>
              <a:gd name="connsiteY0" fmla="*/ 0 h 331839"/>
              <a:gd name="connsiteX1" fmla="*/ 1246239 w 1378974"/>
              <a:gd name="connsiteY1" fmla="*/ 228600 h 331839"/>
              <a:gd name="connsiteX2" fmla="*/ 0 w 1378974"/>
              <a:gd name="connsiteY2" fmla="*/ 331839 h 331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8974" h="331839">
                <a:moveTo>
                  <a:pt x="796413" y="0"/>
                </a:moveTo>
                <a:cubicBezTo>
                  <a:pt x="1080319" y="60837"/>
                  <a:pt x="1378974" y="173294"/>
                  <a:pt x="1246239" y="228600"/>
                </a:cubicBezTo>
                <a:cubicBezTo>
                  <a:pt x="1113504" y="283906"/>
                  <a:pt x="185584" y="309717"/>
                  <a:pt x="0" y="331839"/>
                </a:cubicBezTo>
              </a:path>
            </a:pathLst>
          </a:cu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115" name="Object 155"/>
          <p:cNvGraphicFramePr>
            <a:graphicFrameLocks noChangeAspect="1"/>
          </p:cNvGraphicFramePr>
          <p:nvPr/>
        </p:nvGraphicFramePr>
        <p:xfrm>
          <a:off x="462679" y="5821157"/>
          <a:ext cx="3095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9" name="Equation" r:id="rId8" imgW="139680" imgH="164880" progId="Equation.DSMT4">
                  <p:embed/>
                </p:oleObj>
              </mc:Choice>
              <mc:Fallback>
                <p:oleObj name="Equation" r:id="rId8" imgW="139680" imgH="164880" progId="Equation.DSMT4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79" y="5821157"/>
                        <a:ext cx="309562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6" name="Object 156"/>
          <p:cNvGraphicFramePr>
            <a:graphicFrameLocks noChangeAspect="1"/>
          </p:cNvGraphicFramePr>
          <p:nvPr/>
        </p:nvGraphicFramePr>
        <p:xfrm>
          <a:off x="486390" y="5380090"/>
          <a:ext cx="2540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0" name="Equation" r:id="rId10" imgW="114120" imgH="203040" progId="Equation.DSMT4">
                  <p:embed/>
                </p:oleObj>
              </mc:Choice>
              <mc:Fallback>
                <p:oleObj name="Equation" r:id="rId10" imgW="114120" imgH="203040" progId="Equation.DSMT4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390" y="5380090"/>
                        <a:ext cx="2540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7" name="Object 157"/>
          <p:cNvGraphicFramePr>
            <a:graphicFrameLocks noChangeAspect="1"/>
          </p:cNvGraphicFramePr>
          <p:nvPr/>
        </p:nvGraphicFramePr>
        <p:xfrm>
          <a:off x="464931" y="5036422"/>
          <a:ext cx="3381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1" name="Equation" r:id="rId12" imgW="152280" imgH="190440" progId="Equation.DSMT4">
                  <p:embed/>
                </p:oleObj>
              </mc:Choice>
              <mc:Fallback>
                <p:oleObj name="Equation" r:id="rId12" imgW="152280" imgH="190440" progId="Equation.DSMT4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31" y="5036422"/>
                        <a:ext cx="338137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" name="Group 119"/>
          <p:cNvGrpSpPr/>
          <p:nvPr/>
        </p:nvGrpSpPr>
        <p:grpSpPr>
          <a:xfrm>
            <a:off x="76200" y="1371600"/>
            <a:ext cx="8903007" cy="3048000"/>
            <a:chOff x="76200" y="1371600"/>
            <a:chExt cx="8903007" cy="3048000"/>
          </a:xfrm>
        </p:grpSpPr>
        <p:graphicFrame>
          <p:nvGraphicFramePr>
            <p:cNvPr id="3075" name="Object 105"/>
            <p:cNvGraphicFramePr>
              <a:graphicFrameLocks noChangeAspect="1"/>
            </p:cNvGraphicFramePr>
            <p:nvPr/>
          </p:nvGraphicFramePr>
          <p:xfrm>
            <a:off x="5578475" y="1631950"/>
            <a:ext cx="3354388" cy="465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2" name="Equation" r:id="rId14" imgW="1625400" imgH="228600" progId="Equation.DSMT4">
                    <p:embed/>
                  </p:oleObj>
                </mc:Choice>
                <mc:Fallback>
                  <p:oleObj name="Equation" r:id="rId14" imgW="1625400" imgH="228600" progId="Equation.DSMT4">
                    <p:embed/>
                    <p:pic>
                      <p:nvPicPr>
                        <p:cNvPr id="0" name="Object 1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78475" y="1631950"/>
                          <a:ext cx="3354388" cy="465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8" name="Rectangle 5"/>
            <p:cNvSpPr>
              <a:spLocks noChangeArrowheads="1"/>
            </p:cNvSpPr>
            <p:nvPr/>
          </p:nvSpPr>
          <p:spPr bwMode="auto">
            <a:xfrm>
              <a:off x="5071422" y="2058006"/>
              <a:ext cx="3802926" cy="16781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3089" name="Rectangle 6"/>
            <p:cNvSpPr>
              <a:spLocks noChangeArrowheads="1"/>
            </p:cNvSpPr>
            <p:nvPr/>
          </p:nvSpPr>
          <p:spPr bwMode="auto">
            <a:xfrm>
              <a:off x="5071422" y="2058006"/>
              <a:ext cx="3802926" cy="1678135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3090" name="Line 7"/>
            <p:cNvSpPr>
              <a:spLocks noChangeShapeType="1"/>
            </p:cNvSpPr>
            <p:nvPr/>
          </p:nvSpPr>
          <p:spPr bwMode="auto">
            <a:xfrm>
              <a:off x="5071422" y="2058006"/>
              <a:ext cx="3802926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8"/>
            <p:cNvSpPr>
              <a:spLocks/>
            </p:cNvSpPr>
            <p:nvPr/>
          </p:nvSpPr>
          <p:spPr bwMode="auto">
            <a:xfrm>
              <a:off x="5071422" y="2058006"/>
              <a:ext cx="3802926" cy="1678135"/>
            </a:xfrm>
            <a:custGeom>
              <a:avLst/>
              <a:gdLst>
                <a:gd name="T0" fmla="*/ 0 w 433"/>
                <a:gd name="T1" fmla="*/ 2147483647 h 143"/>
                <a:gd name="T2" fmla="*/ 2147483647 w 433"/>
                <a:gd name="T3" fmla="*/ 2147483647 h 143"/>
                <a:gd name="T4" fmla="*/ 2147483647 w 433"/>
                <a:gd name="T5" fmla="*/ 0 h 143"/>
                <a:gd name="T6" fmla="*/ 0 60000 65536"/>
                <a:gd name="T7" fmla="*/ 0 60000 65536"/>
                <a:gd name="T8" fmla="*/ 0 60000 65536"/>
                <a:gd name="T9" fmla="*/ 0 w 433"/>
                <a:gd name="T10" fmla="*/ 0 h 143"/>
                <a:gd name="T11" fmla="*/ 433 w 433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3" h="143">
                  <a:moveTo>
                    <a:pt x="0" y="143"/>
                  </a:moveTo>
                  <a:lnTo>
                    <a:pt x="433" y="143"/>
                  </a:lnTo>
                  <a:lnTo>
                    <a:pt x="43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3092" name="Line 9"/>
            <p:cNvSpPr>
              <a:spLocks noChangeShapeType="1"/>
            </p:cNvSpPr>
            <p:nvPr/>
          </p:nvSpPr>
          <p:spPr bwMode="auto">
            <a:xfrm flipV="1">
              <a:off x="5071422" y="2058006"/>
              <a:ext cx="1949" cy="1678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0"/>
            <p:cNvSpPr>
              <a:spLocks noChangeShapeType="1"/>
            </p:cNvSpPr>
            <p:nvPr/>
          </p:nvSpPr>
          <p:spPr bwMode="auto">
            <a:xfrm>
              <a:off x="5071422" y="3736140"/>
              <a:ext cx="3802926" cy="1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11"/>
            <p:cNvSpPr>
              <a:spLocks noChangeShapeType="1"/>
            </p:cNvSpPr>
            <p:nvPr/>
          </p:nvSpPr>
          <p:spPr bwMode="auto">
            <a:xfrm flipV="1">
              <a:off x="5071422" y="2058006"/>
              <a:ext cx="1949" cy="1678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12"/>
            <p:cNvSpPr>
              <a:spLocks noChangeShapeType="1"/>
            </p:cNvSpPr>
            <p:nvPr/>
          </p:nvSpPr>
          <p:spPr bwMode="auto">
            <a:xfrm flipV="1">
              <a:off x="5071422" y="3689363"/>
              <a:ext cx="1949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13"/>
            <p:cNvSpPr>
              <a:spLocks noChangeShapeType="1"/>
            </p:cNvSpPr>
            <p:nvPr/>
          </p:nvSpPr>
          <p:spPr bwMode="auto">
            <a:xfrm>
              <a:off x="5071422" y="2058006"/>
              <a:ext cx="1949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15"/>
            <p:cNvSpPr>
              <a:spLocks noChangeShapeType="1"/>
            </p:cNvSpPr>
            <p:nvPr/>
          </p:nvSpPr>
          <p:spPr bwMode="auto">
            <a:xfrm flipV="1">
              <a:off x="6020691" y="3689363"/>
              <a:ext cx="1950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16"/>
            <p:cNvSpPr>
              <a:spLocks noChangeShapeType="1"/>
            </p:cNvSpPr>
            <p:nvPr/>
          </p:nvSpPr>
          <p:spPr bwMode="auto">
            <a:xfrm>
              <a:off x="6020691" y="2058006"/>
              <a:ext cx="1950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18"/>
            <p:cNvSpPr>
              <a:spLocks noChangeShapeType="1"/>
            </p:cNvSpPr>
            <p:nvPr/>
          </p:nvSpPr>
          <p:spPr bwMode="auto">
            <a:xfrm flipV="1">
              <a:off x="6977758" y="3689363"/>
              <a:ext cx="0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19"/>
            <p:cNvSpPr>
              <a:spLocks noChangeShapeType="1"/>
            </p:cNvSpPr>
            <p:nvPr/>
          </p:nvSpPr>
          <p:spPr bwMode="auto">
            <a:xfrm>
              <a:off x="6977758" y="2058006"/>
              <a:ext cx="0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21"/>
            <p:cNvSpPr>
              <a:spLocks noChangeShapeType="1"/>
            </p:cNvSpPr>
            <p:nvPr/>
          </p:nvSpPr>
          <p:spPr bwMode="auto">
            <a:xfrm flipV="1">
              <a:off x="7925078" y="3689363"/>
              <a:ext cx="1949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Line 22"/>
            <p:cNvSpPr>
              <a:spLocks noChangeShapeType="1"/>
            </p:cNvSpPr>
            <p:nvPr/>
          </p:nvSpPr>
          <p:spPr bwMode="auto">
            <a:xfrm>
              <a:off x="7925078" y="2058006"/>
              <a:ext cx="1949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24"/>
            <p:cNvSpPr>
              <a:spLocks noChangeShapeType="1"/>
            </p:cNvSpPr>
            <p:nvPr/>
          </p:nvSpPr>
          <p:spPr bwMode="auto">
            <a:xfrm flipV="1">
              <a:off x="8874348" y="3689363"/>
              <a:ext cx="0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Line 25"/>
            <p:cNvSpPr>
              <a:spLocks noChangeShapeType="1"/>
            </p:cNvSpPr>
            <p:nvPr/>
          </p:nvSpPr>
          <p:spPr bwMode="auto">
            <a:xfrm>
              <a:off x="8874348" y="2058006"/>
              <a:ext cx="0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Line 27"/>
            <p:cNvSpPr>
              <a:spLocks noChangeShapeType="1"/>
            </p:cNvSpPr>
            <p:nvPr/>
          </p:nvSpPr>
          <p:spPr bwMode="auto">
            <a:xfrm>
              <a:off x="5071422" y="3736140"/>
              <a:ext cx="37035" cy="1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28"/>
            <p:cNvSpPr>
              <a:spLocks noChangeShapeType="1"/>
            </p:cNvSpPr>
            <p:nvPr/>
          </p:nvSpPr>
          <p:spPr bwMode="auto">
            <a:xfrm flipH="1">
              <a:off x="8837313" y="3736140"/>
              <a:ext cx="37035" cy="1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Rectangle 29"/>
            <p:cNvSpPr>
              <a:spLocks noChangeArrowheads="1"/>
            </p:cNvSpPr>
            <p:nvPr/>
          </p:nvSpPr>
          <p:spPr bwMode="auto">
            <a:xfrm>
              <a:off x="4818327" y="3642586"/>
              <a:ext cx="1827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-2</a:t>
              </a:r>
              <a:endParaRPr lang="en-US" altLang="zh-CN" sz="2800" b="1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3113" name="Line 30"/>
            <p:cNvSpPr>
              <a:spLocks noChangeShapeType="1"/>
            </p:cNvSpPr>
            <p:nvPr/>
          </p:nvSpPr>
          <p:spPr bwMode="auto">
            <a:xfrm>
              <a:off x="5071422" y="3313196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Line 31"/>
            <p:cNvSpPr>
              <a:spLocks noChangeShapeType="1"/>
            </p:cNvSpPr>
            <p:nvPr/>
          </p:nvSpPr>
          <p:spPr bwMode="auto">
            <a:xfrm flipH="1">
              <a:off x="8837313" y="3313196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Rectangle 32"/>
            <p:cNvSpPr>
              <a:spLocks noChangeArrowheads="1"/>
            </p:cNvSpPr>
            <p:nvPr/>
          </p:nvSpPr>
          <p:spPr bwMode="auto">
            <a:xfrm>
              <a:off x="4818327" y="3219642"/>
              <a:ext cx="1827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-1</a:t>
              </a:r>
              <a:endParaRPr lang="en-US" altLang="zh-CN" sz="2800" b="1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3116" name="Line 33"/>
            <p:cNvSpPr>
              <a:spLocks noChangeShapeType="1"/>
            </p:cNvSpPr>
            <p:nvPr/>
          </p:nvSpPr>
          <p:spPr bwMode="auto">
            <a:xfrm>
              <a:off x="5071422" y="2901945"/>
              <a:ext cx="37035" cy="38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Line 34"/>
            <p:cNvSpPr>
              <a:spLocks noChangeShapeType="1"/>
            </p:cNvSpPr>
            <p:nvPr/>
          </p:nvSpPr>
          <p:spPr bwMode="auto">
            <a:xfrm flipH="1">
              <a:off x="8837313" y="2901945"/>
              <a:ext cx="37035" cy="38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Rectangle 35"/>
            <p:cNvSpPr>
              <a:spLocks noChangeArrowheads="1"/>
            </p:cNvSpPr>
            <p:nvPr/>
          </p:nvSpPr>
          <p:spPr bwMode="auto">
            <a:xfrm>
              <a:off x="4861210" y="2808391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0</a:t>
              </a:r>
              <a:endParaRPr lang="en-US" altLang="zh-CN" sz="2800" b="1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3119" name="Line 36"/>
            <p:cNvSpPr>
              <a:spLocks noChangeShapeType="1"/>
            </p:cNvSpPr>
            <p:nvPr/>
          </p:nvSpPr>
          <p:spPr bwMode="auto">
            <a:xfrm>
              <a:off x="5071422" y="2480950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Line 37"/>
            <p:cNvSpPr>
              <a:spLocks noChangeShapeType="1"/>
            </p:cNvSpPr>
            <p:nvPr/>
          </p:nvSpPr>
          <p:spPr bwMode="auto">
            <a:xfrm flipH="1">
              <a:off x="8837313" y="2480950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Rectangle 38"/>
            <p:cNvSpPr>
              <a:spLocks noChangeArrowheads="1"/>
            </p:cNvSpPr>
            <p:nvPr/>
          </p:nvSpPr>
          <p:spPr bwMode="auto">
            <a:xfrm>
              <a:off x="4861210" y="2387395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1</a:t>
              </a:r>
              <a:endParaRPr lang="en-US" altLang="zh-CN" sz="2800" b="1" dirty="0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3122" name="Line 39"/>
            <p:cNvSpPr>
              <a:spLocks noChangeShapeType="1"/>
            </p:cNvSpPr>
            <p:nvPr/>
          </p:nvSpPr>
          <p:spPr bwMode="auto">
            <a:xfrm>
              <a:off x="5071422" y="2058006"/>
              <a:ext cx="37035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Line 40"/>
            <p:cNvSpPr>
              <a:spLocks noChangeShapeType="1"/>
            </p:cNvSpPr>
            <p:nvPr/>
          </p:nvSpPr>
          <p:spPr bwMode="auto">
            <a:xfrm flipH="1">
              <a:off x="8837313" y="2058006"/>
              <a:ext cx="37035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Rectangle 41"/>
            <p:cNvSpPr>
              <a:spLocks noChangeArrowheads="1"/>
            </p:cNvSpPr>
            <p:nvPr/>
          </p:nvSpPr>
          <p:spPr bwMode="auto">
            <a:xfrm>
              <a:off x="4861210" y="1964451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2</a:t>
              </a:r>
              <a:endParaRPr lang="en-US" altLang="zh-CN" sz="2800" b="1" dirty="0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3125" name="Line 42"/>
            <p:cNvSpPr>
              <a:spLocks noChangeShapeType="1"/>
            </p:cNvSpPr>
            <p:nvPr/>
          </p:nvSpPr>
          <p:spPr bwMode="auto">
            <a:xfrm>
              <a:off x="5071422" y="2058006"/>
              <a:ext cx="3802926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43"/>
            <p:cNvSpPr>
              <a:spLocks/>
            </p:cNvSpPr>
            <p:nvPr/>
          </p:nvSpPr>
          <p:spPr bwMode="auto">
            <a:xfrm>
              <a:off x="5071422" y="2058006"/>
              <a:ext cx="3802926" cy="1678135"/>
            </a:xfrm>
            <a:custGeom>
              <a:avLst/>
              <a:gdLst>
                <a:gd name="T0" fmla="*/ 0 w 433"/>
                <a:gd name="T1" fmla="*/ 2147483647 h 143"/>
                <a:gd name="T2" fmla="*/ 2147483647 w 433"/>
                <a:gd name="T3" fmla="*/ 2147483647 h 143"/>
                <a:gd name="T4" fmla="*/ 2147483647 w 433"/>
                <a:gd name="T5" fmla="*/ 0 h 143"/>
                <a:gd name="T6" fmla="*/ 0 60000 65536"/>
                <a:gd name="T7" fmla="*/ 0 60000 65536"/>
                <a:gd name="T8" fmla="*/ 0 60000 65536"/>
                <a:gd name="T9" fmla="*/ 0 w 433"/>
                <a:gd name="T10" fmla="*/ 0 h 143"/>
                <a:gd name="T11" fmla="*/ 433 w 433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3" h="143">
                  <a:moveTo>
                    <a:pt x="0" y="143"/>
                  </a:moveTo>
                  <a:lnTo>
                    <a:pt x="433" y="143"/>
                  </a:lnTo>
                  <a:lnTo>
                    <a:pt x="43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3127" name="Line 44"/>
            <p:cNvSpPr>
              <a:spLocks noChangeShapeType="1"/>
            </p:cNvSpPr>
            <p:nvPr/>
          </p:nvSpPr>
          <p:spPr bwMode="auto">
            <a:xfrm flipV="1">
              <a:off x="5071422" y="2058006"/>
              <a:ext cx="1949" cy="1678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45"/>
            <p:cNvSpPr>
              <a:spLocks/>
            </p:cNvSpPr>
            <p:nvPr/>
          </p:nvSpPr>
          <p:spPr bwMode="auto">
            <a:xfrm>
              <a:off x="5071422" y="2480950"/>
              <a:ext cx="3802926" cy="832247"/>
            </a:xfrm>
            <a:custGeom>
              <a:avLst/>
              <a:gdLst>
                <a:gd name="T0" fmla="*/ 2147483647 w 2749"/>
                <a:gd name="T1" fmla="*/ 2147483647 h 453"/>
                <a:gd name="T2" fmla="*/ 2147483647 w 2749"/>
                <a:gd name="T3" fmla="*/ 2147483647 h 453"/>
                <a:gd name="T4" fmla="*/ 2147483647 w 2749"/>
                <a:gd name="T5" fmla="*/ 2147483647 h 453"/>
                <a:gd name="T6" fmla="*/ 2147483647 w 2749"/>
                <a:gd name="T7" fmla="*/ 2147483647 h 453"/>
                <a:gd name="T8" fmla="*/ 2147483647 w 2749"/>
                <a:gd name="T9" fmla="*/ 2147483647 h 453"/>
                <a:gd name="T10" fmla="*/ 2147483647 w 2749"/>
                <a:gd name="T11" fmla="*/ 0 h 453"/>
                <a:gd name="T12" fmla="*/ 2147483647 w 2749"/>
                <a:gd name="T13" fmla="*/ 0 h 453"/>
                <a:gd name="T14" fmla="*/ 2147483647 w 2749"/>
                <a:gd name="T15" fmla="*/ 2147483647 h 453"/>
                <a:gd name="T16" fmla="*/ 2147483647 w 2749"/>
                <a:gd name="T17" fmla="*/ 2147483647 h 453"/>
                <a:gd name="T18" fmla="*/ 2147483647 w 2749"/>
                <a:gd name="T19" fmla="*/ 2147483647 h 453"/>
                <a:gd name="T20" fmla="*/ 2147483647 w 2749"/>
                <a:gd name="T21" fmla="*/ 2147483647 h 453"/>
                <a:gd name="T22" fmla="*/ 2147483647 w 2749"/>
                <a:gd name="T23" fmla="*/ 2147483647 h 453"/>
                <a:gd name="T24" fmla="*/ 2147483647 w 2749"/>
                <a:gd name="T25" fmla="*/ 2147483647 h 453"/>
                <a:gd name="T26" fmla="*/ 2147483647 w 2749"/>
                <a:gd name="T27" fmla="*/ 2147483647 h 453"/>
                <a:gd name="T28" fmla="*/ 2147483647 w 2749"/>
                <a:gd name="T29" fmla="*/ 2147483647 h 453"/>
                <a:gd name="T30" fmla="*/ 2147483647 w 2749"/>
                <a:gd name="T31" fmla="*/ 2147483647 h 453"/>
                <a:gd name="T32" fmla="*/ 2147483647 w 2749"/>
                <a:gd name="T33" fmla="*/ 2147483647 h 453"/>
                <a:gd name="T34" fmla="*/ 2147483647 w 2749"/>
                <a:gd name="T35" fmla="*/ 2147483647 h 453"/>
                <a:gd name="T36" fmla="*/ 2147483647 w 2749"/>
                <a:gd name="T37" fmla="*/ 2147483647 h 453"/>
                <a:gd name="T38" fmla="*/ 2147483647 w 2749"/>
                <a:gd name="T39" fmla="*/ 2147483647 h 453"/>
                <a:gd name="T40" fmla="*/ 2147483647 w 2749"/>
                <a:gd name="T41" fmla="*/ 2147483647 h 453"/>
                <a:gd name="T42" fmla="*/ 2147483647 w 2749"/>
                <a:gd name="T43" fmla="*/ 2147483647 h 453"/>
                <a:gd name="T44" fmla="*/ 2147483647 w 2749"/>
                <a:gd name="T45" fmla="*/ 2147483647 h 453"/>
                <a:gd name="T46" fmla="*/ 2147483647 w 2749"/>
                <a:gd name="T47" fmla="*/ 2147483647 h 453"/>
                <a:gd name="T48" fmla="*/ 2147483647 w 2749"/>
                <a:gd name="T49" fmla="*/ 2147483647 h 453"/>
                <a:gd name="T50" fmla="*/ 2147483647 w 2749"/>
                <a:gd name="T51" fmla="*/ 2147483647 h 453"/>
                <a:gd name="T52" fmla="*/ 2147483647 w 2749"/>
                <a:gd name="T53" fmla="*/ 2147483647 h 453"/>
                <a:gd name="T54" fmla="*/ 2147483647 w 2749"/>
                <a:gd name="T55" fmla="*/ 2147483647 h 453"/>
                <a:gd name="T56" fmla="*/ 2147483647 w 2749"/>
                <a:gd name="T57" fmla="*/ 2147483647 h 453"/>
                <a:gd name="T58" fmla="*/ 2147483647 w 2749"/>
                <a:gd name="T59" fmla="*/ 2147483647 h 453"/>
                <a:gd name="T60" fmla="*/ 2147483647 w 2749"/>
                <a:gd name="T61" fmla="*/ 0 h 453"/>
                <a:gd name="T62" fmla="*/ 2147483647 w 2749"/>
                <a:gd name="T63" fmla="*/ 0 h 453"/>
                <a:gd name="T64" fmla="*/ 2147483647 w 2749"/>
                <a:gd name="T65" fmla="*/ 2147483647 h 453"/>
                <a:gd name="T66" fmla="*/ 2147483647 w 2749"/>
                <a:gd name="T67" fmla="*/ 2147483647 h 453"/>
                <a:gd name="T68" fmla="*/ 2147483647 w 2749"/>
                <a:gd name="T69" fmla="*/ 2147483647 h 453"/>
                <a:gd name="T70" fmla="*/ 2147483647 w 2749"/>
                <a:gd name="T71" fmla="*/ 2147483647 h 453"/>
                <a:gd name="T72" fmla="*/ 2147483647 w 2749"/>
                <a:gd name="T73" fmla="*/ 2147483647 h 453"/>
                <a:gd name="T74" fmla="*/ 2147483647 w 2749"/>
                <a:gd name="T75" fmla="*/ 2147483647 h 453"/>
                <a:gd name="T76" fmla="*/ 2147483647 w 2749"/>
                <a:gd name="T77" fmla="*/ 2147483647 h 453"/>
                <a:gd name="T78" fmla="*/ 2147483647 w 2749"/>
                <a:gd name="T79" fmla="*/ 2147483647 h 453"/>
                <a:gd name="T80" fmla="*/ 2147483647 w 2749"/>
                <a:gd name="T81" fmla="*/ 2147483647 h 453"/>
                <a:gd name="T82" fmla="*/ 2147483647 w 2749"/>
                <a:gd name="T83" fmla="*/ 2147483647 h 453"/>
                <a:gd name="T84" fmla="*/ 2147483647 w 2749"/>
                <a:gd name="T85" fmla="*/ 2147483647 h 453"/>
                <a:gd name="T86" fmla="*/ 2147483647 w 2749"/>
                <a:gd name="T87" fmla="*/ 2147483647 h 453"/>
                <a:gd name="T88" fmla="*/ 2147483647 w 2749"/>
                <a:gd name="T89" fmla="*/ 2147483647 h 453"/>
                <a:gd name="T90" fmla="*/ 2147483647 w 2749"/>
                <a:gd name="T91" fmla="*/ 2147483647 h 453"/>
                <a:gd name="T92" fmla="*/ 2147483647 w 2749"/>
                <a:gd name="T93" fmla="*/ 2147483647 h 453"/>
                <a:gd name="T94" fmla="*/ 2147483647 w 2749"/>
                <a:gd name="T95" fmla="*/ 2147483647 h 453"/>
                <a:gd name="T96" fmla="*/ 2147483647 w 2749"/>
                <a:gd name="T97" fmla="*/ 2147483647 h 453"/>
                <a:gd name="T98" fmla="*/ 2147483647 w 2749"/>
                <a:gd name="T99" fmla="*/ 2147483647 h 45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749"/>
                <a:gd name="T151" fmla="*/ 0 h 453"/>
                <a:gd name="T152" fmla="*/ 2749 w 2749"/>
                <a:gd name="T153" fmla="*/ 453 h 45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749" h="453">
                  <a:moveTo>
                    <a:pt x="0" y="230"/>
                  </a:moveTo>
                  <a:lnTo>
                    <a:pt x="13" y="211"/>
                  </a:lnTo>
                  <a:lnTo>
                    <a:pt x="25" y="198"/>
                  </a:lnTo>
                  <a:lnTo>
                    <a:pt x="38" y="185"/>
                  </a:lnTo>
                  <a:lnTo>
                    <a:pt x="57" y="173"/>
                  </a:lnTo>
                  <a:lnTo>
                    <a:pt x="70" y="154"/>
                  </a:lnTo>
                  <a:lnTo>
                    <a:pt x="83" y="141"/>
                  </a:lnTo>
                  <a:lnTo>
                    <a:pt x="95" y="128"/>
                  </a:lnTo>
                  <a:lnTo>
                    <a:pt x="108" y="115"/>
                  </a:lnTo>
                  <a:lnTo>
                    <a:pt x="121" y="103"/>
                  </a:lnTo>
                  <a:lnTo>
                    <a:pt x="140" y="90"/>
                  </a:lnTo>
                  <a:lnTo>
                    <a:pt x="152" y="83"/>
                  </a:lnTo>
                  <a:lnTo>
                    <a:pt x="165" y="71"/>
                  </a:lnTo>
                  <a:lnTo>
                    <a:pt x="178" y="58"/>
                  </a:lnTo>
                  <a:lnTo>
                    <a:pt x="190" y="52"/>
                  </a:lnTo>
                  <a:lnTo>
                    <a:pt x="203" y="45"/>
                  </a:lnTo>
                  <a:lnTo>
                    <a:pt x="222" y="32"/>
                  </a:lnTo>
                  <a:lnTo>
                    <a:pt x="235" y="26"/>
                  </a:lnTo>
                  <a:lnTo>
                    <a:pt x="248" y="20"/>
                  </a:lnTo>
                  <a:lnTo>
                    <a:pt x="260" y="13"/>
                  </a:lnTo>
                  <a:lnTo>
                    <a:pt x="273" y="7"/>
                  </a:lnTo>
                  <a:lnTo>
                    <a:pt x="286" y="7"/>
                  </a:lnTo>
                  <a:lnTo>
                    <a:pt x="305" y="0"/>
                  </a:lnTo>
                  <a:lnTo>
                    <a:pt x="317" y="0"/>
                  </a:lnTo>
                  <a:lnTo>
                    <a:pt x="330" y="0"/>
                  </a:lnTo>
                  <a:lnTo>
                    <a:pt x="343" y="0"/>
                  </a:lnTo>
                  <a:lnTo>
                    <a:pt x="356" y="0"/>
                  </a:lnTo>
                  <a:lnTo>
                    <a:pt x="368" y="0"/>
                  </a:lnTo>
                  <a:lnTo>
                    <a:pt x="387" y="0"/>
                  </a:lnTo>
                  <a:lnTo>
                    <a:pt x="400" y="7"/>
                  </a:lnTo>
                  <a:lnTo>
                    <a:pt x="413" y="7"/>
                  </a:lnTo>
                  <a:lnTo>
                    <a:pt x="425" y="13"/>
                  </a:lnTo>
                  <a:lnTo>
                    <a:pt x="438" y="20"/>
                  </a:lnTo>
                  <a:lnTo>
                    <a:pt x="451" y="26"/>
                  </a:lnTo>
                  <a:lnTo>
                    <a:pt x="470" y="32"/>
                  </a:lnTo>
                  <a:lnTo>
                    <a:pt x="482" y="45"/>
                  </a:lnTo>
                  <a:lnTo>
                    <a:pt x="495" y="52"/>
                  </a:lnTo>
                  <a:lnTo>
                    <a:pt x="508" y="58"/>
                  </a:lnTo>
                  <a:lnTo>
                    <a:pt x="521" y="71"/>
                  </a:lnTo>
                  <a:lnTo>
                    <a:pt x="533" y="83"/>
                  </a:lnTo>
                  <a:lnTo>
                    <a:pt x="552" y="90"/>
                  </a:lnTo>
                  <a:lnTo>
                    <a:pt x="565" y="103"/>
                  </a:lnTo>
                  <a:lnTo>
                    <a:pt x="578" y="115"/>
                  </a:lnTo>
                  <a:lnTo>
                    <a:pt x="590" y="128"/>
                  </a:lnTo>
                  <a:lnTo>
                    <a:pt x="603" y="141"/>
                  </a:lnTo>
                  <a:lnTo>
                    <a:pt x="616" y="154"/>
                  </a:lnTo>
                  <a:lnTo>
                    <a:pt x="635" y="173"/>
                  </a:lnTo>
                  <a:lnTo>
                    <a:pt x="648" y="185"/>
                  </a:lnTo>
                  <a:lnTo>
                    <a:pt x="660" y="198"/>
                  </a:lnTo>
                  <a:lnTo>
                    <a:pt x="673" y="211"/>
                  </a:lnTo>
                  <a:lnTo>
                    <a:pt x="686" y="230"/>
                  </a:lnTo>
                  <a:lnTo>
                    <a:pt x="698" y="243"/>
                  </a:lnTo>
                  <a:lnTo>
                    <a:pt x="717" y="256"/>
                  </a:lnTo>
                  <a:lnTo>
                    <a:pt x="730" y="268"/>
                  </a:lnTo>
                  <a:lnTo>
                    <a:pt x="743" y="281"/>
                  </a:lnTo>
                  <a:lnTo>
                    <a:pt x="755" y="300"/>
                  </a:lnTo>
                  <a:lnTo>
                    <a:pt x="768" y="313"/>
                  </a:lnTo>
                  <a:lnTo>
                    <a:pt x="781" y="326"/>
                  </a:lnTo>
                  <a:lnTo>
                    <a:pt x="800" y="339"/>
                  </a:lnTo>
                  <a:lnTo>
                    <a:pt x="813" y="351"/>
                  </a:lnTo>
                  <a:lnTo>
                    <a:pt x="825" y="364"/>
                  </a:lnTo>
                  <a:lnTo>
                    <a:pt x="838" y="371"/>
                  </a:lnTo>
                  <a:lnTo>
                    <a:pt x="851" y="383"/>
                  </a:lnTo>
                  <a:lnTo>
                    <a:pt x="863" y="396"/>
                  </a:lnTo>
                  <a:lnTo>
                    <a:pt x="882" y="402"/>
                  </a:lnTo>
                  <a:lnTo>
                    <a:pt x="895" y="409"/>
                  </a:lnTo>
                  <a:lnTo>
                    <a:pt x="908" y="422"/>
                  </a:lnTo>
                  <a:lnTo>
                    <a:pt x="920" y="428"/>
                  </a:lnTo>
                  <a:lnTo>
                    <a:pt x="933" y="434"/>
                  </a:lnTo>
                  <a:lnTo>
                    <a:pt x="946" y="441"/>
                  </a:lnTo>
                  <a:lnTo>
                    <a:pt x="965" y="447"/>
                  </a:lnTo>
                  <a:lnTo>
                    <a:pt x="978" y="447"/>
                  </a:lnTo>
                  <a:lnTo>
                    <a:pt x="990" y="453"/>
                  </a:lnTo>
                  <a:lnTo>
                    <a:pt x="1003" y="453"/>
                  </a:lnTo>
                  <a:lnTo>
                    <a:pt x="1016" y="453"/>
                  </a:lnTo>
                  <a:lnTo>
                    <a:pt x="1028" y="453"/>
                  </a:lnTo>
                  <a:lnTo>
                    <a:pt x="1047" y="453"/>
                  </a:lnTo>
                  <a:lnTo>
                    <a:pt x="1060" y="453"/>
                  </a:lnTo>
                  <a:lnTo>
                    <a:pt x="1073" y="453"/>
                  </a:lnTo>
                  <a:lnTo>
                    <a:pt x="1086" y="447"/>
                  </a:lnTo>
                  <a:lnTo>
                    <a:pt x="1098" y="447"/>
                  </a:lnTo>
                  <a:lnTo>
                    <a:pt x="1111" y="441"/>
                  </a:lnTo>
                  <a:lnTo>
                    <a:pt x="1130" y="434"/>
                  </a:lnTo>
                  <a:lnTo>
                    <a:pt x="1143" y="428"/>
                  </a:lnTo>
                  <a:lnTo>
                    <a:pt x="1155" y="422"/>
                  </a:lnTo>
                  <a:lnTo>
                    <a:pt x="1168" y="409"/>
                  </a:lnTo>
                  <a:lnTo>
                    <a:pt x="1181" y="402"/>
                  </a:lnTo>
                  <a:lnTo>
                    <a:pt x="1193" y="396"/>
                  </a:lnTo>
                  <a:lnTo>
                    <a:pt x="1212" y="383"/>
                  </a:lnTo>
                  <a:lnTo>
                    <a:pt x="1225" y="371"/>
                  </a:lnTo>
                  <a:lnTo>
                    <a:pt x="1238" y="364"/>
                  </a:lnTo>
                  <a:lnTo>
                    <a:pt x="1251" y="351"/>
                  </a:lnTo>
                  <a:lnTo>
                    <a:pt x="1263" y="339"/>
                  </a:lnTo>
                  <a:lnTo>
                    <a:pt x="1276" y="326"/>
                  </a:lnTo>
                  <a:lnTo>
                    <a:pt x="1295" y="313"/>
                  </a:lnTo>
                  <a:lnTo>
                    <a:pt x="1308" y="300"/>
                  </a:lnTo>
                  <a:lnTo>
                    <a:pt x="1320" y="281"/>
                  </a:lnTo>
                  <a:lnTo>
                    <a:pt x="1333" y="268"/>
                  </a:lnTo>
                  <a:lnTo>
                    <a:pt x="1346" y="256"/>
                  </a:lnTo>
                  <a:lnTo>
                    <a:pt x="1358" y="243"/>
                  </a:lnTo>
                  <a:lnTo>
                    <a:pt x="1378" y="230"/>
                  </a:lnTo>
                  <a:lnTo>
                    <a:pt x="1390" y="211"/>
                  </a:lnTo>
                  <a:lnTo>
                    <a:pt x="1403" y="198"/>
                  </a:lnTo>
                  <a:lnTo>
                    <a:pt x="1416" y="185"/>
                  </a:lnTo>
                  <a:lnTo>
                    <a:pt x="1428" y="173"/>
                  </a:lnTo>
                  <a:lnTo>
                    <a:pt x="1441" y="154"/>
                  </a:lnTo>
                  <a:lnTo>
                    <a:pt x="1454" y="141"/>
                  </a:lnTo>
                  <a:lnTo>
                    <a:pt x="1473" y="128"/>
                  </a:lnTo>
                  <a:lnTo>
                    <a:pt x="1485" y="115"/>
                  </a:lnTo>
                  <a:lnTo>
                    <a:pt x="1498" y="103"/>
                  </a:lnTo>
                  <a:lnTo>
                    <a:pt x="1511" y="90"/>
                  </a:lnTo>
                  <a:lnTo>
                    <a:pt x="1524" y="83"/>
                  </a:lnTo>
                  <a:lnTo>
                    <a:pt x="1536" y="71"/>
                  </a:lnTo>
                  <a:lnTo>
                    <a:pt x="1555" y="58"/>
                  </a:lnTo>
                  <a:lnTo>
                    <a:pt x="1568" y="52"/>
                  </a:lnTo>
                  <a:lnTo>
                    <a:pt x="1581" y="45"/>
                  </a:lnTo>
                  <a:lnTo>
                    <a:pt x="1593" y="32"/>
                  </a:lnTo>
                  <a:lnTo>
                    <a:pt x="1606" y="26"/>
                  </a:lnTo>
                  <a:lnTo>
                    <a:pt x="1619" y="20"/>
                  </a:lnTo>
                  <a:lnTo>
                    <a:pt x="1638" y="13"/>
                  </a:lnTo>
                  <a:lnTo>
                    <a:pt x="1650" y="7"/>
                  </a:lnTo>
                  <a:lnTo>
                    <a:pt x="1663" y="7"/>
                  </a:lnTo>
                  <a:lnTo>
                    <a:pt x="1676" y="0"/>
                  </a:lnTo>
                  <a:lnTo>
                    <a:pt x="1689" y="0"/>
                  </a:lnTo>
                  <a:lnTo>
                    <a:pt x="1701" y="0"/>
                  </a:lnTo>
                  <a:lnTo>
                    <a:pt x="1720" y="0"/>
                  </a:lnTo>
                  <a:lnTo>
                    <a:pt x="1733" y="0"/>
                  </a:lnTo>
                  <a:lnTo>
                    <a:pt x="1746" y="0"/>
                  </a:lnTo>
                  <a:lnTo>
                    <a:pt x="1758" y="0"/>
                  </a:lnTo>
                  <a:lnTo>
                    <a:pt x="1771" y="7"/>
                  </a:lnTo>
                  <a:lnTo>
                    <a:pt x="1784" y="7"/>
                  </a:lnTo>
                  <a:lnTo>
                    <a:pt x="1803" y="13"/>
                  </a:lnTo>
                  <a:lnTo>
                    <a:pt x="1816" y="20"/>
                  </a:lnTo>
                  <a:lnTo>
                    <a:pt x="1828" y="26"/>
                  </a:lnTo>
                  <a:lnTo>
                    <a:pt x="1841" y="32"/>
                  </a:lnTo>
                  <a:lnTo>
                    <a:pt x="1854" y="45"/>
                  </a:lnTo>
                  <a:lnTo>
                    <a:pt x="1866" y="52"/>
                  </a:lnTo>
                  <a:lnTo>
                    <a:pt x="1885" y="58"/>
                  </a:lnTo>
                  <a:lnTo>
                    <a:pt x="1898" y="71"/>
                  </a:lnTo>
                  <a:lnTo>
                    <a:pt x="1911" y="83"/>
                  </a:lnTo>
                  <a:lnTo>
                    <a:pt x="1923" y="90"/>
                  </a:lnTo>
                  <a:lnTo>
                    <a:pt x="1936" y="103"/>
                  </a:lnTo>
                  <a:lnTo>
                    <a:pt x="1949" y="115"/>
                  </a:lnTo>
                  <a:lnTo>
                    <a:pt x="1968" y="128"/>
                  </a:lnTo>
                  <a:lnTo>
                    <a:pt x="1981" y="141"/>
                  </a:lnTo>
                  <a:lnTo>
                    <a:pt x="1993" y="154"/>
                  </a:lnTo>
                  <a:lnTo>
                    <a:pt x="2006" y="173"/>
                  </a:lnTo>
                  <a:lnTo>
                    <a:pt x="2019" y="185"/>
                  </a:lnTo>
                  <a:lnTo>
                    <a:pt x="2031" y="198"/>
                  </a:lnTo>
                  <a:lnTo>
                    <a:pt x="2050" y="211"/>
                  </a:lnTo>
                  <a:lnTo>
                    <a:pt x="2063" y="224"/>
                  </a:lnTo>
                  <a:lnTo>
                    <a:pt x="2076" y="243"/>
                  </a:lnTo>
                  <a:lnTo>
                    <a:pt x="2088" y="256"/>
                  </a:lnTo>
                  <a:lnTo>
                    <a:pt x="2101" y="268"/>
                  </a:lnTo>
                  <a:lnTo>
                    <a:pt x="2114" y="281"/>
                  </a:lnTo>
                  <a:lnTo>
                    <a:pt x="2133" y="300"/>
                  </a:lnTo>
                  <a:lnTo>
                    <a:pt x="2146" y="313"/>
                  </a:lnTo>
                  <a:lnTo>
                    <a:pt x="2158" y="326"/>
                  </a:lnTo>
                  <a:lnTo>
                    <a:pt x="2171" y="339"/>
                  </a:lnTo>
                  <a:lnTo>
                    <a:pt x="2184" y="351"/>
                  </a:lnTo>
                  <a:lnTo>
                    <a:pt x="2196" y="364"/>
                  </a:lnTo>
                  <a:lnTo>
                    <a:pt x="2215" y="371"/>
                  </a:lnTo>
                  <a:lnTo>
                    <a:pt x="2228" y="383"/>
                  </a:lnTo>
                  <a:lnTo>
                    <a:pt x="2241" y="396"/>
                  </a:lnTo>
                  <a:lnTo>
                    <a:pt x="2254" y="402"/>
                  </a:lnTo>
                  <a:lnTo>
                    <a:pt x="2266" y="409"/>
                  </a:lnTo>
                  <a:lnTo>
                    <a:pt x="2279" y="422"/>
                  </a:lnTo>
                  <a:lnTo>
                    <a:pt x="2298" y="428"/>
                  </a:lnTo>
                  <a:lnTo>
                    <a:pt x="2311" y="434"/>
                  </a:lnTo>
                  <a:lnTo>
                    <a:pt x="2323" y="441"/>
                  </a:lnTo>
                  <a:lnTo>
                    <a:pt x="2336" y="447"/>
                  </a:lnTo>
                  <a:lnTo>
                    <a:pt x="2349" y="447"/>
                  </a:lnTo>
                  <a:lnTo>
                    <a:pt x="2361" y="453"/>
                  </a:lnTo>
                  <a:lnTo>
                    <a:pt x="2380" y="453"/>
                  </a:lnTo>
                  <a:lnTo>
                    <a:pt x="2393" y="453"/>
                  </a:lnTo>
                  <a:lnTo>
                    <a:pt x="2406" y="453"/>
                  </a:lnTo>
                  <a:lnTo>
                    <a:pt x="2419" y="453"/>
                  </a:lnTo>
                  <a:lnTo>
                    <a:pt x="2431" y="453"/>
                  </a:lnTo>
                  <a:lnTo>
                    <a:pt x="2444" y="453"/>
                  </a:lnTo>
                  <a:lnTo>
                    <a:pt x="2463" y="447"/>
                  </a:lnTo>
                  <a:lnTo>
                    <a:pt x="2476" y="447"/>
                  </a:lnTo>
                  <a:lnTo>
                    <a:pt x="2488" y="441"/>
                  </a:lnTo>
                  <a:lnTo>
                    <a:pt x="2501" y="434"/>
                  </a:lnTo>
                  <a:lnTo>
                    <a:pt x="2514" y="428"/>
                  </a:lnTo>
                  <a:lnTo>
                    <a:pt x="2526" y="422"/>
                  </a:lnTo>
                  <a:lnTo>
                    <a:pt x="2546" y="409"/>
                  </a:lnTo>
                  <a:lnTo>
                    <a:pt x="2558" y="402"/>
                  </a:lnTo>
                  <a:lnTo>
                    <a:pt x="2571" y="396"/>
                  </a:lnTo>
                  <a:lnTo>
                    <a:pt x="2584" y="383"/>
                  </a:lnTo>
                  <a:lnTo>
                    <a:pt x="2596" y="371"/>
                  </a:lnTo>
                  <a:lnTo>
                    <a:pt x="2609" y="364"/>
                  </a:lnTo>
                  <a:lnTo>
                    <a:pt x="2628" y="351"/>
                  </a:lnTo>
                  <a:lnTo>
                    <a:pt x="2641" y="339"/>
                  </a:lnTo>
                  <a:lnTo>
                    <a:pt x="2653" y="326"/>
                  </a:lnTo>
                  <a:lnTo>
                    <a:pt x="2666" y="313"/>
                  </a:lnTo>
                  <a:lnTo>
                    <a:pt x="2679" y="300"/>
                  </a:lnTo>
                  <a:lnTo>
                    <a:pt x="2692" y="281"/>
                  </a:lnTo>
                  <a:lnTo>
                    <a:pt x="2711" y="268"/>
                  </a:lnTo>
                  <a:lnTo>
                    <a:pt x="2723" y="256"/>
                  </a:lnTo>
                  <a:lnTo>
                    <a:pt x="2736" y="243"/>
                  </a:lnTo>
                  <a:lnTo>
                    <a:pt x="2749" y="23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3130" name="Line 127"/>
            <p:cNvSpPr>
              <a:spLocks noChangeShapeType="1"/>
            </p:cNvSpPr>
            <p:nvPr/>
          </p:nvSpPr>
          <p:spPr bwMode="auto">
            <a:xfrm>
              <a:off x="5145492" y="2890251"/>
              <a:ext cx="3756145" cy="27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TextBox 55"/>
            <p:cNvSpPr txBox="1">
              <a:spLocks noChangeArrowheads="1"/>
            </p:cNvSpPr>
            <p:nvPr/>
          </p:nvSpPr>
          <p:spPr bwMode="auto">
            <a:xfrm>
              <a:off x="5741854" y="4050299"/>
              <a:ext cx="1011815" cy="369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t (sec)</a:t>
              </a:r>
            </a:p>
          </p:txBody>
        </p:sp>
        <p:cxnSp>
          <p:nvCxnSpPr>
            <p:cNvPr id="3085" name="Straight Arrow Connector 56"/>
            <p:cNvCxnSpPr>
              <a:cxnSpLocks noChangeShapeType="1"/>
            </p:cNvCxnSpPr>
            <p:nvPr/>
          </p:nvCxnSpPr>
          <p:spPr bwMode="auto">
            <a:xfrm>
              <a:off x="6601269" y="4238558"/>
              <a:ext cx="2362201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086" name="Straight Arrow Connector 58"/>
            <p:cNvCxnSpPr>
              <a:cxnSpLocks noChangeShapeType="1"/>
            </p:cNvCxnSpPr>
            <p:nvPr/>
          </p:nvCxnSpPr>
          <p:spPr bwMode="auto">
            <a:xfrm rot="5400000" flipH="1" flipV="1">
              <a:off x="3895475" y="2993064"/>
              <a:ext cx="2361206" cy="794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087" name="TextBox 59"/>
            <p:cNvSpPr txBox="1">
              <a:spLocks noChangeArrowheads="1"/>
            </p:cNvSpPr>
            <p:nvPr/>
          </p:nvSpPr>
          <p:spPr bwMode="auto">
            <a:xfrm>
              <a:off x="4818327" y="1371600"/>
              <a:ext cx="6447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x(t)</a:t>
              </a:r>
            </a:p>
          </p:txBody>
        </p:sp>
        <p:sp>
          <p:nvSpPr>
            <p:cNvPr id="204" name="Rectangle 5"/>
            <p:cNvSpPr>
              <a:spLocks noChangeArrowheads="1"/>
            </p:cNvSpPr>
            <p:nvPr/>
          </p:nvSpPr>
          <p:spPr bwMode="auto">
            <a:xfrm>
              <a:off x="423222" y="2058006"/>
              <a:ext cx="3802926" cy="16781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205" name="Rectangle 6"/>
            <p:cNvSpPr>
              <a:spLocks noChangeArrowheads="1"/>
            </p:cNvSpPr>
            <p:nvPr/>
          </p:nvSpPr>
          <p:spPr bwMode="auto">
            <a:xfrm>
              <a:off x="423222" y="2058006"/>
              <a:ext cx="3802926" cy="1678135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206" name="Line 7"/>
            <p:cNvSpPr>
              <a:spLocks noChangeShapeType="1"/>
            </p:cNvSpPr>
            <p:nvPr/>
          </p:nvSpPr>
          <p:spPr bwMode="auto">
            <a:xfrm>
              <a:off x="423222" y="2058006"/>
              <a:ext cx="3802926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8"/>
            <p:cNvSpPr>
              <a:spLocks/>
            </p:cNvSpPr>
            <p:nvPr/>
          </p:nvSpPr>
          <p:spPr bwMode="auto">
            <a:xfrm>
              <a:off x="423222" y="2058006"/>
              <a:ext cx="3802926" cy="1678135"/>
            </a:xfrm>
            <a:custGeom>
              <a:avLst/>
              <a:gdLst>
                <a:gd name="T0" fmla="*/ 0 w 433"/>
                <a:gd name="T1" fmla="*/ 2147483647 h 143"/>
                <a:gd name="T2" fmla="*/ 2147483647 w 433"/>
                <a:gd name="T3" fmla="*/ 2147483647 h 143"/>
                <a:gd name="T4" fmla="*/ 2147483647 w 433"/>
                <a:gd name="T5" fmla="*/ 0 h 143"/>
                <a:gd name="T6" fmla="*/ 0 60000 65536"/>
                <a:gd name="T7" fmla="*/ 0 60000 65536"/>
                <a:gd name="T8" fmla="*/ 0 60000 65536"/>
                <a:gd name="T9" fmla="*/ 0 w 433"/>
                <a:gd name="T10" fmla="*/ 0 h 143"/>
                <a:gd name="T11" fmla="*/ 433 w 433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3" h="143">
                  <a:moveTo>
                    <a:pt x="0" y="143"/>
                  </a:moveTo>
                  <a:lnTo>
                    <a:pt x="433" y="143"/>
                  </a:lnTo>
                  <a:lnTo>
                    <a:pt x="43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208" name="Line 9"/>
            <p:cNvSpPr>
              <a:spLocks noChangeShapeType="1"/>
            </p:cNvSpPr>
            <p:nvPr/>
          </p:nvSpPr>
          <p:spPr bwMode="auto">
            <a:xfrm flipV="1">
              <a:off x="423222" y="2058006"/>
              <a:ext cx="1949" cy="1678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10"/>
            <p:cNvSpPr>
              <a:spLocks noChangeShapeType="1"/>
            </p:cNvSpPr>
            <p:nvPr/>
          </p:nvSpPr>
          <p:spPr bwMode="auto">
            <a:xfrm>
              <a:off x="423222" y="3736140"/>
              <a:ext cx="3802926" cy="1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11"/>
            <p:cNvSpPr>
              <a:spLocks noChangeShapeType="1"/>
            </p:cNvSpPr>
            <p:nvPr/>
          </p:nvSpPr>
          <p:spPr bwMode="auto">
            <a:xfrm flipV="1">
              <a:off x="423222" y="2058006"/>
              <a:ext cx="1949" cy="1678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12"/>
            <p:cNvSpPr>
              <a:spLocks noChangeShapeType="1"/>
            </p:cNvSpPr>
            <p:nvPr/>
          </p:nvSpPr>
          <p:spPr bwMode="auto">
            <a:xfrm flipV="1">
              <a:off x="423222" y="3689363"/>
              <a:ext cx="1949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13"/>
            <p:cNvSpPr>
              <a:spLocks noChangeShapeType="1"/>
            </p:cNvSpPr>
            <p:nvPr/>
          </p:nvSpPr>
          <p:spPr bwMode="auto">
            <a:xfrm>
              <a:off x="423222" y="2058006"/>
              <a:ext cx="1949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15"/>
            <p:cNvSpPr>
              <a:spLocks noChangeShapeType="1"/>
            </p:cNvSpPr>
            <p:nvPr/>
          </p:nvSpPr>
          <p:spPr bwMode="auto">
            <a:xfrm flipV="1">
              <a:off x="1372491" y="3689363"/>
              <a:ext cx="1950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16"/>
            <p:cNvSpPr>
              <a:spLocks noChangeShapeType="1"/>
            </p:cNvSpPr>
            <p:nvPr/>
          </p:nvSpPr>
          <p:spPr bwMode="auto">
            <a:xfrm>
              <a:off x="1372491" y="2058006"/>
              <a:ext cx="1950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Line 18"/>
            <p:cNvSpPr>
              <a:spLocks noChangeShapeType="1"/>
            </p:cNvSpPr>
            <p:nvPr/>
          </p:nvSpPr>
          <p:spPr bwMode="auto">
            <a:xfrm flipV="1">
              <a:off x="2329558" y="3689363"/>
              <a:ext cx="0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Line 19"/>
            <p:cNvSpPr>
              <a:spLocks noChangeShapeType="1"/>
            </p:cNvSpPr>
            <p:nvPr/>
          </p:nvSpPr>
          <p:spPr bwMode="auto">
            <a:xfrm>
              <a:off x="2329558" y="2058006"/>
              <a:ext cx="0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21"/>
            <p:cNvSpPr>
              <a:spLocks noChangeShapeType="1"/>
            </p:cNvSpPr>
            <p:nvPr/>
          </p:nvSpPr>
          <p:spPr bwMode="auto">
            <a:xfrm flipV="1">
              <a:off x="3276878" y="3689363"/>
              <a:ext cx="1949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Line 22"/>
            <p:cNvSpPr>
              <a:spLocks noChangeShapeType="1"/>
            </p:cNvSpPr>
            <p:nvPr/>
          </p:nvSpPr>
          <p:spPr bwMode="auto">
            <a:xfrm>
              <a:off x="3276878" y="2058006"/>
              <a:ext cx="1949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24"/>
            <p:cNvSpPr>
              <a:spLocks noChangeShapeType="1"/>
            </p:cNvSpPr>
            <p:nvPr/>
          </p:nvSpPr>
          <p:spPr bwMode="auto">
            <a:xfrm flipV="1">
              <a:off x="4226148" y="3689363"/>
              <a:ext cx="0" cy="46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Line 25"/>
            <p:cNvSpPr>
              <a:spLocks noChangeShapeType="1"/>
            </p:cNvSpPr>
            <p:nvPr/>
          </p:nvSpPr>
          <p:spPr bwMode="auto">
            <a:xfrm>
              <a:off x="4226148" y="2058006"/>
              <a:ext cx="0" cy="448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27"/>
            <p:cNvSpPr>
              <a:spLocks noChangeShapeType="1"/>
            </p:cNvSpPr>
            <p:nvPr/>
          </p:nvSpPr>
          <p:spPr bwMode="auto">
            <a:xfrm>
              <a:off x="423222" y="3736140"/>
              <a:ext cx="37035" cy="1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28"/>
            <p:cNvSpPr>
              <a:spLocks noChangeShapeType="1"/>
            </p:cNvSpPr>
            <p:nvPr/>
          </p:nvSpPr>
          <p:spPr bwMode="auto">
            <a:xfrm flipH="1">
              <a:off x="4189113" y="3736140"/>
              <a:ext cx="37035" cy="1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Rectangle 29"/>
            <p:cNvSpPr>
              <a:spLocks noChangeArrowheads="1"/>
            </p:cNvSpPr>
            <p:nvPr/>
          </p:nvSpPr>
          <p:spPr bwMode="auto">
            <a:xfrm>
              <a:off x="170127" y="3642586"/>
              <a:ext cx="1827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-2</a:t>
              </a:r>
              <a:endParaRPr lang="en-US" altLang="zh-CN" sz="2800" b="1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228" name="Line 30"/>
            <p:cNvSpPr>
              <a:spLocks noChangeShapeType="1"/>
            </p:cNvSpPr>
            <p:nvPr/>
          </p:nvSpPr>
          <p:spPr bwMode="auto">
            <a:xfrm>
              <a:off x="423222" y="3313196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31"/>
            <p:cNvSpPr>
              <a:spLocks noChangeShapeType="1"/>
            </p:cNvSpPr>
            <p:nvPr/>
          </p:nvSpPr>
          <p:spPr bwMode="auto">
            <a:xfrm flipH="1">
              <a:off x="4189113" y="3313196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32"/>
            <p:cNvSpPr>
              <a:spLocks noChangeArrowheads="1"/>
            </p:cNvSpPr>
            <p:nvPr/>
          </p:nvSpPr>
          <p:spPr bwMode="auto">
            <a:xfrm>
              <a:off x="170127" y="3219642"/>
              <a:ext cx="1827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-1</a:t>
              </a:r>
              <a:endParaRPr lang="en-US" altLang="zh-CN" sz="2800" b="1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231" name="Line 33"/>
            <p:cNvSpPr>
              <a:spLocks noChangeShapeType="1"/>
            </p:cNvSpPr>
            <p:nvPr/>
          </p:nvSpPr>
          <p:spPr bwMode="auto">
            <a:xfrm>
              <a:off x="423222" y="2901945"/>
              <a:ext cx="37035" cy="38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34"/>
            <p:cNvSpPr>
              <a:spLocks noChangeShapeType="1"/>
            </p:cNvSpPr>
            <p:nvPr/>
          </p:nvSpPr>
          <p:spPr bwMode="auto">
            <a:xfrm flipH="1">
              <a:off x="4189113" y="2901945"/>
              <a:ext cx="37035" cy="38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Rectangle 35"/>
            <p:cNvSpPr>
              <a:spLocks noChangeArrowheads="1"/>
            </p:cNvSpPr>
            <p:nvPr/>
          </p:nvSpPr>
          <p:spPr bwMode="auto">
            <a:xfrm>
              <a:off x="213010" y="2808391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0</a:t>
              </a:r>
              <a:endParaRPr lang="en-US" altLang="zh-CN" sz="2800" b="1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234" name="Line 36"/>
            <p:cNvSpPr>
              <a:spLocks noChangeShapeType="1"/>
            </p:cNvSpPr>
            <p:nvPr/>
          </p:nvSpPr>
          <p:spPr bwMode="auto">
            <a:xfrm>
              <a:off x="423222" y="2480950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Line 37"/>
            <p:cNvSpPr>
              <a:spLocks noChangeShapeType="1"/>
            </p:cNvSpPr>
            <p:nvPr/>
          </p:nvSpPr>
          <p:spPr bwMode="auto">
            <a:xfrm flipH="1">
              <a:off x="4189113" y="2480950"/>
              <a:ext cx="370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213010" y="2387395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1</a:t>
              </a:r>
              <a:endParaRPr lang="en-US" altLang="zh-CN" sz="2800" b="1" dirty="0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237" name="Line 39"/>
            <p:cNvSpPr>
              <a:spLocks noChangeShapeType="1"/>
            </p:cNvSpPr>
            <p:nvPr/>
          </p:nvSpPr>
          <p:spPr bwMode="auto">
            <a:xfrm>
              <a:off x="423222" y="2058006"/>
              <a:ext cx="37035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Line 40"/>
            <p:cNvSpPr>
              <a:spLocks noChangeShapeType="1"/>
            </p:cNvSpPr>
            <p:nvPr/>
          </p:nvSpPr>
          <p:spPr bwMode="auto">
            <a:xfrm flipH="1">
              <a:off x="4189113" y="2058006"/>
              <a:ext cx="37035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41"/>
            <p:cNvSpPr>
              <a:spLocks noChangeArrowheads="1"/>
            </p:cNvSpPr>
            <p:nvPr/>
          </p:nvSpPr>
          <p:spPr bwMode="auto">
            <a:xfrm>
              <a:off x="213010" y="1964451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1600" b="1" dirty="0">
                  <a:solidFill>
                    <a:srgbClr val="000000"/>
                  </a:solidFill>
                  <a:latin typeface="Helvetica" pitchFamily="34" charset="0"/>
                  <a:ea typeface="SimSun" pitchFamily="2" charset="-122"/>
                </a:rPr>
                <a:t>2</a:t>
              </a:r>
              <a:endParaRPr lang="en-US" altLang="zh-CN" sz="2800" b="1" dirty="0">
                <a:latin typeface="Comic Sans MS" pitchFamily="66" charset="0"/>
                <a:ea typeface="SimSun" pitchFamily="2" charset="-122"/>
              </a:endParaRPr>
            </a:p>
          </p:txBody>
        </p:sp>
        <p:sp>
          <p:nvSpPr>
            <p:cNvPr id="240" name="Line 42"/>
            <p:cNvSpPr>
              <a:spLocks noChangeShapeType="1"/>
            </p:cNvSpPr>
            <p:nvPr/>
          </p:nvSpPr>
          <p:spPr bwMode="auto">
            <a:xfrm>
              <a:off x="423222" y="2058006"/>
              <a:ext cx="3802926" cy="19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Freeform 43"/>
            <p:cNvSpPr>
              <a:spLocks/>
            </p:cNvSpPr>
            <p:nvPr/>
          </p:nvSpPr>
          <p:spPr bwMode="auto">
            <a:xfrm>
              <a:off x="423222" y="2058006"/>
              <a:ext cx="3802926" cy="1678135"/>
            </a:xfrm>
            <a:custGeom>
              <a:avLst/>
              <a:gdLst>
                <a:gd name="T0" fmla="*/ 0 w 433"/>
                <a:gd name="T1" fmla="*/ 2147483647 h 143"/>
                <a:gd name="T2" fmla="*/ 2147483647 w 433"/>
                <a:gd name="T3" fmla="*/ 2147483647 h 143"/>
                <a:gd name="T4" fmla="*/ 2147483647 w 433"/>
                <a:gd name="T5" fmla="*/ 0 h 143"/>
                <a:gd name="T6" fmla="*/ 0 60000 65536"/>
                <a:gd name="T7" fmla="*/ 0 60000 65536"/>
                <a:gd name="T8" fmla="*/ 0 60000 65536"/>
                <a:gd name="T9" fmla="*/ 0 w 433"/>
                <a:gd name="T10" fmla="*/ 0 h 143"/>
                <a:gd name="T11" fmla="*/ 433 w 433"/>
                <a:gd name="T12" fmla="*/ 143 h 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3" h="143">
                  <a:moveTo>
                    <a:pt x="0" y="143"/>
                  </a:moveTo>
                  <a:lnTo>
                    <a:pt x="433" y="143"/>
                  </a:lnTo>
                  <a:lnTo>
                    <a:pt x="43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242" name="Line 44"/>
            <p:cNvSpPr>
              <a:spLocks noChangeShapeType="1"/>
            </p:cNvSpPr>
            <p:nvPr/>
          </p:nvSpPr>
          <p:spPr bwMode="auto">
            <a:xfrm flipV="1">
              <a:off x="423222" y="2058006"/>
              <a:ext cx="1949" cy="1678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127"/>
            <p:cNvSpPr>
              <a:spLocks noChangeShapeType="1"/>
            </p:cNvSpPr>
            <p:nvPr/>
          </p:nvSpPr>
          <p:spPr bwMode="auto">
            <a:xfrm>
              <a:off x="497292" y="2890251"/>
              <a:ext cx="3756145" cy="27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TextBox 55"/>
            <p:cNvSpPr txBox="1">
              <a:spLocks noChangeArrowheads="1"/>
            </p:cNvSpPr>
            <p:nvPr/>
          </p:nvSpPr>
          <p:spPr bwMode="auto">
            <a:xfrm>
              <a:off x="1123151" y="4035550"/>
              <a:ext cx="1011815" cy="369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t (sec)</a:t>
              </a:r>
            </a:p>
          </p:txBody>
        </p:sp>
        <p:cxnSp>
          <p:nvCxnSpPr>
            <p:cNvPr id="246" name="Straight Arrow Connector 56"/>
            <p:cNvCxnSpPr>
              <a:cxnSpLocks noChangeShapeType="1"/>
            </p:cNvCxnSpPr>
            <p:nvPr/>
          </p:nvCxnSpPr>
          <p:spPr bwMode="auto">
            <a:xfrm>
              <a:off x="1953069" y="4238558"/>
              <a:ext cx="2362201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47" name="Straight Arrow Connector 58"/>
            <p:cNvCxnSpPr>
              <a:cxnSpLocks noChangeShapeType="1"/>
            </p:cNvCxnSpPr>
            <p:nvPr/>
          </p:nvCxnSpPr>
          <p:spPr bwMode="auto">
            <a:xfrm rot="5400000" flipH="1" flipV="1">
              <a:off x="-752725" y="2993064"/>
              <a:ext cx="2361206" cy="794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02" name="Freeform 52"/>
            <p:cNvSpPr>
              <a:spLocks/>
            </p:cNvSpPr>
            <p:nvPr/>
          </p:nvSpPr>
          <p:spPr bwMode="auto">
            <a:xfrm>
              <a:off x="457200" y="2498658"/>
              <a:ext cx="3769808" cy="818104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49" y="22"/>
                </a:cxn>
                <a:cxn ang="0">
                  <a:pos x="82" y="63"/>
                </a:cxn>
                <a:cxn ang="0">
                  <a:pos x="115" y="118"/>
                </a:cxn>
                <a:cxn ang="0">
                  <a:pos x="148" y="189"/>
                </a:cxn>
                <a:cxn ang="0">
                  <a:pos x="181" y="266"/>
                </a:cxn>
                <a:cxn ang="0">
                  <a:pos x="214" y="349"/>
                </a:cxn>
                <a:cxn ang="0">
                  <a:pos x="247" y="428"/>
                </a:cxn>
                <a:cxn ang="0">
                  <a:pos x="280" y="503"/>
                </a:cxn>
                <a:cxn ang="0">
                  <a:pos x="313" y="563"/>
                </a:cxn>
                <a:cxn ang="0">
                  <a:pos x="346" y="610"/>
                </a:cxn>
                <a:cxn ang="0">
                  <a:pos x="379" y="637"/>
                </a:cxn>
                <a:cxn ang="0">
                  <a:pos x="412" y="646"/>
                </a:cxn>
                <a:cxn ang="0">
                  <a:pos x="445" y="632"/>
                </a:cxn>
                <a:cxn ang="0">
                  <a:pos x="478" y="599"/>
                </a:cxn>
                <a:cxn ang="0">
                  <a:pos x="511" y="549"/>
                </a:cxn>
                <a:cxn ang="0">
                  <a:pos x="544" y="483"/>
                </a:cxn>
                <a:cxn ang="0">
                  <a:pos x="577" y="409"/>
                </a:cxn>
                <a:cxn ang="0">
                  <a:pos x="610" y="327"/>
                </a:cxn>
                <a:cxn ang="0">
                  <a:pos x="643" y="247"/>
                </a:cxn>
                <a:cxn ang="0">
                  <a:pos x="676" y="170"/>
                </a:cxn>
                <a:cxn ang="0">
                  <a:pos x="709" y="104"/>
                </a:cxn>
                <a:cxn ang="0">
                  <a:pos x="742" y="52"/>
                </a:cxn>
                <a:cxn ang="0">
                  <a:pos x="775" y="16"/>
                </a:cxn>
                <a:cxn ang="0">
                  <a:pos x="808" y="0"/>
                </a:cxn>
                <a:cxn ang="0">
                  <a:pos x="841" y="5"/>
                </a:cxn>
                <a:cxn ang="0">
                  <a:pos x="874" y="30"/>
                </a:cxn>
                <a:cxn ang="0">
                  <a:pos x="907" y="74"/>
                </a:cxn>
                <a:cxn ang="0">
                  <a:pos x="940" y="134"/>
                </a:cxn>
                <a:cxn ang="0">
                  <a:pos x="973" y="209"/>
                </a:cxn>
                <a:cxn ang="0">
                  <a:pos x="1006" y="286"/>
                </a:cxn>
                <a:cxn ang="0">
                  <a:pos x="1039" y="368"/>
                </a:cxn>
                <a:cxn ang="0">
                  <a:pos x="1072" y="448"/>
                </a:cxn>
                <a:cxn ang="0">
                  <a:pos x="1105" y="519"/>
                </a:cxn>
                <a:cxn ang="0">
                  <a:pos x="1138" y="577"/>
                </a:cxn>
                <a:cxn ang="0">
                  <a:pos x="1171" y="618"/>
                </a:cxn>
                <a:cxn ang="0">
                  <a:pos x="1204" y="643"/>
                </a:cxn>
                <a:cxn ang="0">
                  <a:pos x="1237" y="643"/>
                </a:cxn>
                <a:cxn ang="0">
                  <a:pos x="1270" y="626"/>
                </a:cxn>
                <a:cxn ang="0">
                  <a:pos x="1303" y="588"/>
                </a:cxn>
                <a:cxn ang="0">
                  <a:pos x="1336" y="533"/>
                </a:cxn>
                <a:cxn ang="0">
                  <a:pos x="1369" y="467"/>
                </a:cxn>
                <a:cxn ang="0">
                  <a:pos x="1402" y="390"/>
                </a:cxn>
                <a:cxn ang="0">
                  <a:pos x="1435" y="308"/>
                </a:cxn>
                <a:cxn ang="0">
                  <a:pos x="1468" y="228"/>
                </a:cxn>
                <a:cxn ang="0">
                  <a:pos x="1501" y="154"/>
                </a:cxn>
                <a:cxn ang="0">
                  <a:pos x="1534" y="88"/>
                </a:cxn>
                <a:cxn ang="0">
                  <a:pos x="1567" y="41"/>
                </a:cxn>
                <a:cxn ang="0">
                  <a:pos x="1600" y="11"/>
                </a:cxn>
                <a:cxn ang="0">
                  <a:pos x="1635" y="0"/>
                </a:cxn>
              </a:cxnLst>
              <a:rect l="0" t="0" r="r" b="b"/>
              <a:pathLst>
                <a:path w="1635" h="646">
                  <a:moveTo>
                    <a:pt x="0" y="0"/>
                  </a:moveTo>
                  <a:lnTo>
                    <a:pt x="16" y="2"/>
                  </a:lnTo>
                  <a:lnTo>
                    <a:pt x="33" y="11"/>
                  </a:lnTo>
                  <a:lnTo>
                    <a:pt x="49" y="22"/>
                  </a:lnTo>
                  <a:lnTo>
                    <a:pt x="66" y="41"/>
                  </a:lnTo>
                  <a:lnTo>
                    <a:pt x="82" y="63"/>
                  </a:lnTo>
                  <a:lnTo>
                    <a:pt x="99" y="88"/>
                  </a:lnTo>
                  <a:lnTo>
                    <a:pt x="115" y="118"/>
                  </a:lnTo>
                  <a:lnTo>
                    <a:pt x="132" y="154"/>
                  </a:lnTo>
                  <a:lnTo>
                    <a:pt x="148" y="189"/>
                  </a:lnTo>
                  <a:lnTo>
                    <a:pt x="165" y="228"/>
                  </a:lnTo>
                  <a:lnTo>
                    <a:pt x="181" y="266"/>
                  </a:lnTo>
                  <a:lnTo>
                    <a:pt x="198" y="308"/>
                  </a:lnTo>
                  <a:lnTo>
                    <a:pt x="214" y="349"/>
                  </a:lnTo>
                  <a:lnTo>
                    <a:pt x="231" y="390"/>
                  </a:lnTo>
                  <a:lnTo>
                    <a:pt x="247" y="428"/>
                  </a:lnTo>
                  <a:lnTo>
                    <a:pt x="264" y="467"/>
                  </a:lnTo>
                  <a:lnTo>
                    <a:pt x="280" y="503"/>
                  </a:lnTo>
                  <a:lnTo>
                    <a:pt x="297" y="533"/>
                  </a:lnTo>
                  <a:lnTo>
                    <a:pt x="313" y="563"/>
                  </a:lnTo>
                  <a:lnTo>
                    <a:pt x="330" y="588"/>
                  </a:lnTo>
                  <a:lnTo>
                    <a:pt x="346" y="610"/>
                  </a:lnTo>
                  <a:lnTo>
                    <a:pt x="363" y="626"/>
                  </a:lnTo>
                  <a:lnTo>
                    <a:pt x="379" y="637"/>
                  </a:lnTo>
                  <a:lnTo>
                    <a:pt x="396" y="643"/>
                  </a:lnTo>
                  <a:lnTo>
                    <a:pt x="412" y="646"/>
                  </a:lnTo>
                  <a:lnTo>
                    <a:pt x="429" y="643"/>
                  </a:lnTo>
                  <a:lnTo>
                    <a:pt x="445" y="632"/>
                  </a:lnTo>
                  <a:lnTo>
                    <a:pt x="462" y="618"/>
                  </a:lnTo>
                  <a:lnTo>
                    <a:pt x="478" y="599"/>
                  </a:lnTo>
                  <a:lnTo>
                    <a:pt x="495" y="577"/>
                  </a:lnTo>
                  <a:lnTo>
                    <a:pt x="511" y="549"/>
                  </a:lnTo>
                  <a:lnTo>
                    <a:pt x="528" y="519"/>
                  </a:lnTo>
                  <a:lnTo>
                    <a:pt x="544" y="483"/>
                  </a:lnTo>
                  <a:lnTo>
                    <a:pt x="561" y="448"/>
                  </a:lnTo>
                  <a:lnTo>
                    <a:pt x="577" y="409"/>
                  </a:lnTo>
                  <a:lnTo>
                    <a:pt x="594" y="368"/>
                  </a:lnTo>
                  <a:lnTo>
                    <a:pt x="610" y="327"/>
                  </a:lnTo>
                  <a:lnTo>
                    <a:pt x="627" y="286"/>
                  </a:lnTo>
                  <a:lnTo>
                    <a:pt x="643" y="247"/>
                  </a:lnTo>
                  <a:lnTo>
                    <a:pt x="660" y="209"/>
                  </a:lnTo>
                  <a:lnTo>
                    <a:pt x="676" y="170"/>
                  </a:lnTo>
                  <a:lnTo>
                    <a:pt x="693" y="134"/>
                  </a:lnTo>
                  <a:lnTo>
                    <a:pt x="709" y="104"/>
                  </a:lnTo>
                  <a:lnTo>
                    <a:pt x="726" y="74"/>
                  </a:lnTo>
                  <a:lnTo>
                    <a:pt x="742" y="52"/>
                  </a:lnTo>
                  <a:lnTo>
                    <a:pt x="759" y="30"/>
                  </a:lnTo>
                  <a:lnTo>
                    <a:pt x="775" y="16"/>
                  </a:lnTo>
                  <a:lnTo>
                    <a:pt x="791" y="5"/>
                  </a:lnTo>
                  <a:lnTo>
                    <a:pt x="808" y="0"/>
                  </a:lnTo>
                  <a:lnTo>
                    <a:pt x="824" y="0"/>
                  </a:lnTo>
                  <a:lnTo>
                    <a:pt x="841" y="5"/>
                  </a:lnTo>
                  <a:lnTo>
                    <a:pt x="857" y="16"/>
                  </a:lnTo>
                  <a:lnTo>
                    <a:pt x="874" y="30"/>
                  </a:lnTo>
                  <a:lnTo>
                    <a:pt x="890" y="52"/>
                  </a:lnTo>
                  <a:lnTo>
                    <a:pt x="907" y="74"/>
                  </a:lnTo>
                  <a:lnTo>
                    <a:pt x="923" y="104"/>
                  </a:lnTo>
                  <a:lnTo>
                    <a:pt x="940" y="134"/>
                  </a:lnTo>
                  <a:lnTo>
                    <a:pt x="956" y="170"/>
                  </a:lnTo>
                  <a:lnTo>
                    <a:pt x="973" y="209"/>
                  </a:lnTo>
                  <a:lnTo>
                    <a:pt x="989" y="247"/>
                  </a:lnTo>
                  <a:lnTo>
                    <a:pt x="1006" y="286"/>
                  </a:lnTo>
                  <a:lnTo>
                    <a:pt x="1022" y="327"/>
                  </a:lnTo>
                  <a:lnTo>
                    <a:pt x="1039" y="368"/>
                  </a:lnTo>
                  <a:lnTo>
                    <a:pt x="1055" y="409"/>
                  </a:lnTo>
                  <a:lnTo>
                    <a:pt x="1072" y="448"/>
                  </a:lnTo>
                  <a:lnTo>
                    <a:pt x="1088" y="483"/>
                  </a:lnTo>
                  <a:lnTo>
                    <a:pt x="1105" y="519"/>
                  </a:lnTo>
                  <a:lnTo>
                    <a:pt x="1121" y="549"/>
                  </a:lnTo>
                  <a:lnTo>
                    <a:pt x="1138" y="577"/>
                  </a:lnTo>
                  <a:lnTo>
                    <a:pt x="1154" y="599"/>
                  </a:lnTo>
                  <a:lnTo>
                    <a:pt x="1171" y="618"/>
                  </a:lnTo>
                  <a:lnTo>
                    <a:pt x="1187" y="632"/>
                  </a:lnTo>
                  <a:lnTo>
                    <a:pt x="1204" y="643"/>
                  </a:lnTo>
                  <a:lnTo>
                    <a:pt x="1220" y="646"/>
                  </a:lnTo>
                  <a:lnTo>
                    <a:pt x="1237" y="643"/>
                  </a:lnTo>
                  <a:lnTo>
                    <a:pt x="1253" y="637"/>
                  </a:lnTo>
                  <a:lnTo>
                    <a:pt x="1270" y="626"/>
                  </a:lnTo>
                  <a:lnTo>
                    <a:pt x="1286" y="610"/>
                  </a:lnTo>
                  <a:lnTo>
                    <a:pt x="1303" y="588"/>
                  </a:lnTo>
                  <a:lnTo>
                    <a:pt x="1319" y="563"/>
                  </a:lnTo>
                  <a:lnTo>
                    <a:pt x="1336" y="533"/>
                  </a:lnTo>
                  <a:lnTo>
                    <a:pt x="1352" y="503"/>
                  </a:lnTo>
                  <a:lnTo>
                    <a:pt x="1369" y="467"/>
                  </a:lnTo>
                  <a:lnTo>
                    <a:pt x="1385" y="428"/>
                  </a:lnTo>
                  <a:lnTo>
                    <a:pt x="1402" y="390"/>
                  </a:lnTo>
                  <a:lnTo>
                    <a:pt x="1418" y="349"/>
                  </a:lnTo>
                  <a:lnTo>
                    <a:pt x="1435" y="308"/>
                  </a:lnTo>
                  <a:lnTo>
                    <a:pt x="1451" y="266"/>
                  </a:lnTo>
                  <a:lnTo>
                    <a:pt x="1468" y="228"/>
                  </a:lnTo>
                  <a:lnTo>
                    <a:pt x="1484" y="189"/>
                  </a:lnTo>
                  <a:lnTo>
                    <a:pt x="1501" y="154"/>
                  </a:lnTo>
                  <a:lnTo>
                    <a:pt x="1517" y="118"/>
                  </a:lnTo>
                  <a:lnTo>
                    <a:pt x="1534" y="88"/>
                  </a:lnTo>
                  <a:lnTo>
                    <a:pt x="1550" y="63"/>
                  </a:lnTo>
                  <a:lnTo>
                    <a:pt x="1567" y="41"/>
                  </a:lnTo>
                  <a:lnTo>
                    <a:pt x="1583" y="22"/>
                  </a:lnTo>
                  <a:lnTo>
                    <a:pt x="1600" y="11"/>
                  </a:lnTo>
                  <a:lnTo>
                    <a:pt x="1616" y="2"/>
                  </a:lnTo>
                  <a:lnTo>
                    <a:pt x="1635" y="0"/>
                  </a:lnTo>
                </a:path>
              </a:pathLst>
            </a:custGeom>
            <a:noFill/>
            <a:ln w="3810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TextBox 59"/>
            <p:cNvSpPr txBox="1">
              <a:spLocks noChangeArrowheads="1"/>
            </p:cNvSpPr>
            <p:nvPr/>
          </p:nvSpPr>
          <p:spPr bwMode="auto">
            <a:xfrm>
              <a:off x="76200" y="1412748"/>
              <a:ext cx="6447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x(t)</a:t>
              </a:r>
            </a:p>
          </p:txBody>
        </p:sp>
        <p:graphicFrame>
          <p:nvGraphicFramePr>
            <p:cNvPr id="41113" name="Object 105"/>
            <p:cNvGraphicFramePr>
              <a:graphicFrameLocks noChangeAspect="1"/>
            </p:cNvGraphicFramePr>
            <p:nvPr/>
          </p:nvGraphicFramePr>
          <p:xfrm>
            <a:off x="620713" y="1622425"/>
            <a:ext cx="3486150" cy="465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3" name="Equation" r:id="rId16" imgW="1688760" imgH="228600" progId="Equation.DSMT4">
                    <p:embed/>
                  </p:oleObj>
                </mc:Choice>
                <mc:Fallback>
                  <p:oleObj name="Equation" r:id="rId16" imgW="1688760" imgH="228600" progId="Equation.DSMT4">
                    <p:embed/>
                    <p:pic>
                      <p:nvPicPr>
                        <p:cNvPr id="0" name="Picture 1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713" y="1622425"/>
                          <a:ext cx="3486150" cy="465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5" name="Group 114"/>
            <p:cNvGrpSpPr/>
            <p:nvPr/>
          </p:nvGrpSpPr>
          <p:grpSpPr>
            <a:xfrm>
              <a:off x="1132967" y="3742353"/>
              <a:ext cx="3188924" cy="230289"/>
              <a:chOff x="1132967" y="3742353"/>
              <a:chExt cx="3188924" cy="230289"/>
            </a:xfrm>
          </p:grpSpPr>
          <p:graphicFrame>
            <p:nvGraphicFramePr>
              <p:cNvPr id="41119" name="Object 159"/>
              <p:cNvGraphicFramePr>
                <a:graphicFrameLocks noChangeAspect="1"/>
              </p:cNvGraphicFramePr>
              <p:nvPr/>
            </p:nvGraphicFramePr>
            <p:xfrm>
              <a:off x="1132967" y="3742353"/>
              <a:ext cx="458287" cy="2302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34" name="Equation" r:id="rId18" imgW="431640" imgH="215640" progId="Equation.DSMT4">
                      <p:embed/>
                    </p:oleObj>
                  </mc:Choice>
                  <mc:Fallback>
                    <p:oleObj name="Equation" r:id="rId18" imgW="431640" imgH="215640" progId="Equation.DSMT4">
                      <p:embed/>
                      <p:pic>
                        <p:nvPicPr>
                          <p:cNvPr id="0" name="Picture 15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32967" y="3742353"/>
                            <a:ext cx="458287" cy="23028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120" name="Object 160"/>
              <p:cNvGraphicFramePr>
                <a:graphicFrameLocks noChangeAspect="1"/>
              </p:cNvGraphicFramePr>
              <p:nvPr/>
            </p:nvGraphicFramePr>
            <p:xfrm>
              <a:off x="2238325" y="3742455"/>
              <a:ext cx="174625" cy="2301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35" name="Equation" r:id="rId20" imgW="164880" imgH="215640" progId="Equation.DSMT4">
                      <p:embed/>
                    </p:oleObj>
                  </mc:Choice>
                  <mc:Fallback>
                    <p:oleObj name="Equation" r:id="rId20" imgW="164880" imgH="215640" progId="Equation.DSMT4">
                      <p:embed/>
                      <p:pic>
                        <p:nvPicPr>
                          <p:cNvPr id="0" name="Picture 16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38325" y="3742455"/>
                            <a:ext cx="174625" cy="23018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121" name="Object 161"/>
              <p:cNvGraphicFramePr>
                <a:graphicFrameLocks noChangeAspect="1"/>
              </p:cNvGraphicFramePr>
              <p:nvPr/>
            </p:nvGraphicFramePr>
            <p:xfrm>
              <a:off x="2999863" y="3742454"/>
              <a:ext cx="550863" cy="2301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36" name="Equation" r:id="rId22" imgW="520560" imgH="215640" progId="Equation.DSMT4">
                      <p:embed/>
                    </p:oleObj>
                  </mc:Choice>
                  <mc:Fallback>
                    <p:oleObj name="Equation" r:id="rId22" imgW="520560" imgH="215640" progId="Equation.DSMT4">
                      <p:embed/>
                      <p:pic>
                        <p:nvPicPr>
                          <p:cNvPr id="0" name="Picture 1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99863" y="3742454"/>
                            <a:ext cx="550863" cy="2301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122" name="Object 162"/>
              <p:cNvGraphicFramePr>
                <a:graphicFrameLocks noChangeAspect="1"/>
              </p:cNvGraphicFramePr>
              <p:nvPr/>
            </p:nvGraphicFramePr>
            <p:xfrm>
              <a:off x="4053604" y="3742454"/>
              <a:ext cx="268287" cy="2301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37" name="Equation" r:id="rId24" imgW="253800" imgH="215640" progId="Equation.DSMT4">
                      <p:embed/>
                    </p:oleObj>
                  </mc:Choice>
                  <mc:Fallback>
                    <p:oleObj name="Equation" r:id="rId24" imgW="253800" imgH="215640" progId="Equation.DSMT4">
                      <p:embed/>
                      <p:pic>
                        <p:nvPicPr>
                          <p:cNvPr id="0" name="Picture 16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3604" y="3742454"/>
                            <a:ext cx="268287" cy="2301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1123" name="Object 163"/>
            <p:cNvGraphicFramePr>
              <a:graphicFrameLocks noChangeAspect="1"/>
            </p:cNvGraphicFramePr>
            <p:nvPr/>
          </p:nvGraphicFramePr>
          <p:xfrm>
            <a:off x="5791507" y="3739281"/>
            <a:ext cx="457200" cy="230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8" name="Equation" r:id="rId26" imgW="431640" imgH="215640" progId="Equation.DSMT4">
                    <p:embed/>
                  </p:oleObj>
                </mc:Choice>
                <mc:Fallback>
                  <p:oleObj name="Equation" r:id="rId26" imgW="431640" imgH="215640" progId="Equation.DSMT4">
                    <p:embed/>
                    <p:pic>
                      <p:nvPicPr>
                        <p:cNvPr id="0" name="Picture 1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1507" y="3739281"/>
                          <a:ext cx="457200" cy="230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24" name="Object 164"/>
            <p:cNvGraphicFramePr>
              <a:graphicFrameLocks noChangeAspect="1"/>
            </p:cNvGraphicFramePr>
            <p:nvPr/>
          </p:nvGraphicFramePr>
          <p:xfrm>
            <a:off x="6896407" y="3739281"/>
            <a:ext cx="174625" cy="230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9" name="Equation" r:id="rId27" imgW="164880" imgH="215640" progId="Equation.DSMT4">
                    <p:embed/>
                  </p:oleObj>
                </mc:Choice>
                <mc:Fallback>
                  <p:oleObj name="Equation" r:id="rId27" imgW="164880" imgH="215640" progId="Equation.DSMT4">
                    <p:embed/>
                    <p:pic>
                      <p:nvPicPr>
                        <p:cNvPr id="0" name="Picture 1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6407" y="3739281"/>
                          <a:ext cx="174625" cy="230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25" name="Object 165"/>
            <p:cNvGraphicFramePr>
              <a:graphicFrameLocks noChangeAspect="1"/>
            </p:cNvGraphicFramePr>
            <p:nvPr/>
          </p:nvGraphicFramePr>
          <p:xfrm>
            <a:off x="7658407" y="3739281"/>
            <a:ext cx="550863" cy="230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40" name="Equation" r:id="rId28" imgW="520560" imgH="215640" progId="Equation.DSMT4">
                    <p:embed/>
                  </p:oleObj>
                </mc:Choice>
                <mc:Fallback>
                  <p:oleObj name="Equation" r:id="rId28" imgW="520560" imgH="215640" progId="Equation.DSMT4">
                    <p:embed/>
                    <p:pic>
                      <p:nvPicPr>
                        <p:cNvPr id="0" name="Picture 1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8407" y="3739281"/>
                          <a:ext cx="550863" cy="230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26" name="Object 166"/>
            <p:cNvGraphicFramePr>
              <a:graphicFrameLocks noChangeAspect="1"/>
            </p:cNvGraphicFramePr>
            <p:nvPr/>
          </p:nvGraphicFramePr>
          <p:xfrm>
            <a:off x="8710920" y="3739281"/>
            <a:ext cx="268287" cy="230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41" name="Equation" r:id="rId29" imgW="253800" imgH="215640" progId="Equation.DSMT4">
                    <p:embed/>
                  </p:oleObj>
                </mc:Choice>
                <mc:Fallback>
                  <p:oleObj name="Equation" r:id="rId29" imgW="253800" imgH="215640" progId="Equation.DSMT4">
                    <p:embed/>
                    <p:pic>
                      <p:nvPicPr>
                        <p:cNvPr id="0" name="Picture 1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10920" y="3739281"/>
                          <a:ext cx="268287" cy="230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only need cosines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sine wave is just a cosine with a phase shift of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 negative phase shift introduces a delay of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616639" y="5916510"/>
          <a:ext cx="60864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0" name="Equation" r:id="rId3" imgW="3403440" imgH="419040" progId="Equation.DSMT4">
                  <p:embed/>
                </p:oleObj>
              </mc:Choice>
              <mc:Fallback>
                <p:oleObj name="Equation" r:id="rId3" imgW="340344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639" y="5916510"/>
                        <a:ext cx="608647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graphicFrame>
        <p:nvGraphicFramePr>
          <p:cNvPr id="72718" name="Object 105"/>
          <p:cNvGraphicFramePr>
            <a:graphicFrameLocks noChangeAspect="1"/>
          </p:cNvGraphicFramePr>
          <p:nvPr/>
        </p:nvGraphicFramePr>
        <p:xfrm>
          <a:off x="7139076" y="822222"/>
          <a:ext cx="40322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1" name="Equation" r:id="rId5" imgW="253800" imgH="355320" progId="Equation.DSMT4">
                  <p:embed/>
                </p:oleObj>
              </mc:Choice>
              <mc:Fallback>
                <p:oleObj name="Equation" r:id="rId5" imgW="253800" imgH="3553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9076" y="822222"/>
                        <a:ext cx="403225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1744663" y="1400842"/>
          <a:ext cx="15843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2" name="Equation" r:id="rId7" imgW="850680" imgH="228600" progId="Equation.DSMT4">
                  <p:embed/>
                </p:oleObj>
              </mc:Choice>
              <mc:Fallback>
                <p:oleObj name="Equation" r:id="rId7" imgW="8506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1400842"/>
                        <a:ext cx="158432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4605234" y="1898436"/>
          <a:ext cx="888411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3" name="Equation" r:id="rId9" imgW="761760" imgH="215640" progId="Equation.DSMT4">
                  <p:embed/>
                </p:oleObj>
              </mc:Choice>
              <mc:Fallback>
                <p:oleObj name="Equation" r:id="rId9" imgW="761760" imgH="215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234" y="1898436"/>
                        <a:ext cx="888411" cy="25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4605234" y="2561304"/>
          <a:ext cx="9032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4" name="Equation" r:id="rId11" imgW="774360" imgH="215640" progId="Equation.DSMT4">
                  <p:embed/>
                </p:oleObj>
              </mc:Choice>
              <mc:Fallback>
                <p:oleObj name="Equation" r:id="rId11" imgW="77436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234" y="2561304"/>
                        <a:ext cx="903288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4605234" y="3185652"/>
          <a:ext cx="519113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5" name="Equation" r:id="rId13" imgW="444240" imgH="215640" progId="Equation.DSMT4">
                  <p:embed/>
                </p:oleObj>
              </mc:Choice>
              <mc:Fallback>
                <p:oleObj name="Equation" r:id="rId13" imgW="44424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234" y="3185652"/>
                        <a:ext cx="519113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4605234" y="3827208"/>
          <a:ext cx="8001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6" name="Equation" r:id="rId15" imgW="685800" imgH="215640" progId="Equation.DSMT4">
                  <p:embed/>
                </p:oleObj>
              </mc:Choice>
              <mc:Fallback>
                <p:oleObj name="Equation" r:id="rId15" imgW="68580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234" y="3827208"/>
                        <a:ext cx="800100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4" name="Object 10"/>
          <p:cNvGraphicFramePr>
            <a:graphicFrameLocks noChangeAspect="1"/>
          </p:cNvGraphicFramePr>
          <p:nvPr/>
        </p:nvGraphicFramePr>
        <p:xfrm>
          <a:off x="4605234" y="4436808"/>
          <a:ext cx="785813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7" name="Equation" r:id="rId17" imgW="672840" imgH="215640" progId="Equation.DSMT4">
                  <p:embed/>
                </p:oleObj>
              </mc:Choice>
              <mc:Fallback>
                <p:oleObj name="Equation" r:id="rId17" imgW="672840" imgH="215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234" y="4436808"/>
                        <a:ext cx="785813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Arrow 16"/>
          <p:cNvSpPr/>
          <p:nvPr/>
        </p:nvSpPr>
        <p:spPr bwMode="auto">
          <a:xfrm flipH="1">
            <a:off x="5584722" y="1912374"/>
            <a:ext cx="5334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charset="0"/>
              <a:ea typeface="Arial" charset="0"/>
              <a:cs typeface="Arial" charset="0"/>
            </a:endParaRPr>
          </a:p>
        </p:txBody>
      </p:sp>
      <p:graphicFrame>
        <p:nvGraphicFramePr>
          <p:cNvPr id="72716" name="Object 105"/>
          <p:cNvGraphicFramePr>
            <a:graphicFrameLocks noChangeAspect="1"/>
          </p:cNvGraphicFramePr>
          <p:nvPr/>
        </p:nvGraphicFramePr>
        <p:xfrm>
          <a:off x="6203132" y="1699855"/>
          <a:ext cx="263683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8" name="Equation" r:id="rId19" imgW="1663560" imgH="406080" progId="Equation.DSMT4">
                  <p:embed/>
                </p:oleObj>
              </mc:Choice>
              <mc:Fallback>
                <p:oleObj name="Equation" r:id="rId19" imgW="1663560" imgH="406080" progId="Equation.DSMT4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132" y="1699855"/>
                        <a:ext cx="2636838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669822" y="1804733"/>
            <a:ext cx="3857625" cy="4143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669822" y="1804733"/>
            <a:ext cx="3857625" cy="41433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5" name="Freeform 21"/>
          <p:cNvSpPr>
            <a:spLocks/>
          </p:cNvSpPr>
          <p:nvPr/>
        </p:nvSpPr>
        <p:spPr bwMode="auto">
          <a:xfrm>
            <a:off x="669822" y="181108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6" name="Freeform 22"/>
          <p:cNvSpPr>
            <a:spLocks/>
          </p:cNvSpPr>
          <p:nvPr/>
        </p:nvSpPr>
        <p:spPr bwMode="auto">
          <a:xfrm>
            <a:off x="1630260" y="181108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7" name="Freeform 23"/>
          <p:cNvSpPr>
            <a:spLocks/>
          </p:cNvSpPr>
          <p:nvPr/>
        </p:nvSpPr>
        <p:spPr bwMode="auto">
          <a:xfrm>
            <a:off x="2595460" y="181108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8" name="Freeform 24"/>
          <p:cNvSpPr>
            <a:spLocks/>
          </p:cNvSpPr>
          <p:nvPr/>
        </p:nvSpPr>
        <p:spPr bwMode="auto">
          <a:xfrm>
            <a:off x="3562247" y="181108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9" name="Freeform 25"/>
          <p:cNvSpPr>
            <a:spLocks/>
          </p:cNvSpPr>
          <p:nvPr/>
        </p:nvSpPr>
        <p:spPr bwMode="auto">
          <a:xfrm>
            <a:off x="4527447" y="181108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0" name="Freeform 26"/>
          <p:cNvSpPr>
            <a:spLocks/>
          </p:cNvSpPr>
          <p:nvPr/>
        </p:nvSpPr>
        <p:spPr bwMode="auto">
          <a:xfrm>
            <a:off x="669822" y="2173033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1" name="Freeform 27"/>
          <p:cNvSpPr>
            <a:spLocks/>
          </p:cNvSpPr>
          <p:nvPr/>
        </p:nvSpPr>
        <p:spPr bwMode="auto">
          <a:xfrm>
            <a:off x="669822" y="2011108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2" name="Freeform 28"/>
          <p:cNvSpPr>
            <a:spLocks/>
          </p:cNvSpPr>
          <p:nvPr/>
        </p:nvSpPr>
        <p:spPr bwMode="auto">
          <a:xfrm>
            <a:off x="669822" y="1849183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3" name="Line 29"/>
          <p:cNvSpPr>
            <a:spLocks noChangeShapeType="1"/>
          </p:cNvSpPr>
          <p:nvPr/>
        </p:nvSpPr>
        <p:spPr bwMode="auto">
          <a:xfrm>
            <a:off x="669822" y="1804733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4" name="Line 30"/>
          <p:cNvSpPr>
            <a:spLocks noChangeShapeType="1"/>
          </p:cNvSpPr>
          <p:nvPr/>
        </p:nvSpPr>
        <p:spPr bwMode="auto">
          <a:xfrm>
            <a:off x="669822" y="221907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5" name="Line 31"/>
          <p:cNvSpPr>
            <a:spLocks noChangeShapeType="1"/>
          </p:cNvSpPr>
          <p:nvPr/>
        </p:nvSpPr>
        <p:spPr bwMode="auto">
          <a:xfrm flipV="1">
            <a:off x="4527447" y="1804733"/>
            <a:ext cx="1588" cy="414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6" name="Line 32"/>
          <p:cNvSpPr>
            <a:spLocks noChangeShapeType="1"/>
          </p:cNvSpPr>
          <p:nvPr/>
        </p:nvSpPr>
        <p:spPr bwMode="auto">
          <a:xfrm flipV="1">
            <a:off x="669822" y="1804733"/>
            <a:ext cx="1588" cy="414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>
            <a:off x="669822" y="221907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8" name="Line 34"/>
          <p:cNvSpPr>
            <a:spLocks noChangeShapeType="1"/>
          </p:cNvSpPr>
          <p:nvPr/>
        </p:nvSpPr>
        <p:spPr bwMode="auto">
          <a:xfrm flipV="1">
            <a:off x="669822" y="1804733"/>
            <a:ext cx="1588" cy="414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9" name="Line 35"/>
          <p:cNvSpPr>
            <a:spLocks noChangeShapeType="1"/>
          </p:cNvSpPr>
          <p:nvPr/>
        </p:nvSpPr>
        <p:spPr bwMode="auto">
          <a:xfrm flipV="1">
            <a:off x="669822" y="2179383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0" name="Line 36"/>
          <p:cNvSpPr>
            <a:spLocks noChangeShapeType="1"/>
          </p:cNvSpPr>
          <p:nvPr/>
        </p:nvSpPr>
        <p:spPr bwMode="auto">
          <a:xfrm>
            <a:off x="669822" y="18110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1" name="Rectangle 37"/>
          <p:cNvSpPr>
            <a:spLocks noChangeArrowheads="1"/>
          </p:cNvSpPr>
          <p:nvPr/>
        </p:nvSpPr>
        <p:spPr bwMode="auto">
          <a:xfrm>
            <a:off x="638072" y="2238121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42" name="Line 38"/>
          <p:cNvSpPr>
            <a:spLocks noChangeShapeType="1"/>
          </p:cNvSpPr>
          <p:nvPr/>
        </p:nvSpPr>
        <p:spPr bwMode="auto">
          <a:xfrm flipV="1">
            <a:off x="1630260" y="2179383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>
            <a:off x="1630260" y="18110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5" name="Line 41"/>
          <p:cNvSpPr>
            <a:spLocks noChangeShapeType="1"/>
          </p:cNvSpPr>
          <p:nvPr/>
        </p:nvSpPr>
        <p:spPr bwMode="auto">
          <a:xfrm flipV="1">
            <a:off x="2595460" y="2179383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6" name="Line 42"/>
          <p:cNvSpPr>
            <a:spLocks noChangeShapeType="1"/>
          </p:cNvSpPr>
          <p:nvPr/>
        </p:nvSpPr>
        <p:spPr bwMode="auto">
          <a:xfrm>
            <a:off x="2595460" y="18110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8" name="Line 44"/>
          <p:cNvSpPr>
            <a:spLocks noChangeShapeType="1"/>
          </p:cNvSpPr>
          <p:nvPr/>
        </p:nvSpPr>
        <p:spPr bwMode="auto">
          <a:xfrm flipV="1">
            <a:off x="3562247" y="2179383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9" name="Line 45"/>
          <p:cNvSpPr>
            <a:spLocks noChangeShapeType="1"/>
          </p:cNvSpPr>
          <p:nvPr/>
        </p:nvSpPr>
        <p:spPr bwMode="auto">
          <a:xfrm>
            <a:off x="3562247" y="18110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1" name="Line 47"/>
          <p:cNvSpPr>
            <a:spLocks noChangeShapeType="1"/>
          </p:cNvSpPr>
          <p:nvPr/>
        </p:nvSpPr>
        <p:spPr bwMode="auto">
          <a:xfrm flipV="1">
            <a:off x="4527447" y="2179383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2" name="Line 48"/>
          <p:cNvSpPr>
            <a:spLocks noChangeShapeType="1"/>
          </p:cNvSpPr>
          <p:nvPr/>
        </p:nvSpPr>
        <p:spPr bwMode="auto">
          <a:xfrm>
            <a:off x="4527447" y="18110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4" name="Line 50"/>
          <p:cNvSpPr>
            <a:spLocks noChangeShapeType="1"/>
          </p:cNvSpPr>
          <p:nvPr/>
        </p:nvSpPr>
        <p:spPr bwMode="auto">
          <a:xfrm>
            <a:off x="669822" y="2173033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5" name="Line 51"/>
          <p:cNvSpPr>
            <a:spLocks noChangeShapeType="1"/>
          </p:cNvSpPr>
          <p:nvPr/>
        </p:nvSpPr>
        <p:spPr bwMode="auto">
          <a:xfrm flipH="1">
            <a:off x="4487760" y="2173033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6" name="Rectangle 52"/>
          <p:cNvSpPr>
            <a:spLocks noChangeArrowheads="1"/>
          </p:cNvSpPr>
          <p:nvPr/>
        </p:nvSpPr>
        <p:spPr bwMode="auto">
          <a:xfrm>
            <a:off x="553935" y="2101596"/>
            <a:ext cx="1555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57" name="Line 53"/>
          <p:cNvSpPr>
            <a:spLocks noChangeShapeType="1"/>
          </p:cNvSpPr>
          <p:nvPr/>
        </p:nvSpPr>
        <p:spPr bwMode="auto">
          <a:xfrm>
            <a:off x="669822" y="2011108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8" name="Line 54"/>
          <p:cNvSpPr>
            <a:spLocks noChangeShapeType="1"/>
          </p:cNvSpPr>
          <p:nvPr/>
        </p:nvSpPr>
        <p:spPr bwMode="auto">
          <a:xfrm flipH="1">
            <a:off x="4487760" y="2011108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59" name="Rectangle 55"/>
          <p:cNvSpPr>
            <a:spLocks noChangeArrowheads="1"/>
          </p:cNvSpPr>
          <p:nvPr/>
        </p:nvSpPr>
        <p:spPr bwMode="auto">
          <a:xfrm>
            <a:off x="579335" y="1939671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60" name="Line 56"/>
          <p:cNvSpPr>
            <a:spLocks noChangeShapeType="1"/>
          </p:cNvSpPr>
          <p:nvPr/>
        </p:nvSpPr>
        <p:spPr bwMode="auto">
          <a:xfrm>
            <a:off x="669822" y="1849183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61" name="Line 57"/>
          <p:cNvSpPr>
            <a:spLocks noChangeShapeType="1"/>
          </p:cNvSpPr>
          <p:nvPr/>
        </p:nvSpPr>
        <p:spPr bwMode="auto">
          <a:xfrm flipH="1">
            <a:off x="4487760" y="1849183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62" name="Rectangle 58"/>
          <p:cNvSpPr>
            <a:spLocks noChangeArrowheads="1"/>
          </p:cNvSpPr>
          <p:nvPr/>
        </p:nvSpPr>
        <p:spPr bwMode="auto">
          <a:xfrm>
            <a:off x="598385" y="1777746"/>
            <a:ext cx="10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63" name="Line 59"/>
          <p:cNvSpPr>
            <a:spLocks noChangeShapeType="1"/>
          </p:cNvSpPr>
          <p:nvPr/>
        </p:nvSpPr>
        <p:spPr bwMode="auto">
          <a:xfrm>
            <a:off x="669822" y="1804733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64" name="Line 60"/>
          <p:cNvSpPr>
            <a:spLocks noChangeShapeType="1"/>
          </p:cNvSpPr>
          <p:nvPr/>
        </p:nvSpPr>
        <p:spPr bwMode="auto">
          <a:xfrm>
            <a:off x="669822" y="221907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65" name="Line 61"/>
          <p:cNvSpPr>
            <a:spLocks noChangeShapeType="1"/>
          </p:cNvSpPr>
          <p:nvPr/>
        </p:nvSpPr>
        <p:spPr bwMode="auto">
          <a:xfrm flipV="1">
            <a:off x="4527447" y="1804733"/>
            <a:ext cx="1588" cy="414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66" name="Line 62"/>
          <p:cNvSpPr>
            <a:spLocks noChangeShapeType="1"/>
          </p:cNvSpPr>
          <p:nvPr/>
        </p:nvSpPr>
        <p:spPr bwMode="auto">
          <a:xfrm flipV="1">
            <a:off x="669822" y="1804733"/>
            <a:ext cx="1588" cy="414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67" name="Freeform 63"/>
          <p:cNvSpPr>
            <a:spLocks/>
          </p:cNvSpPr>
          <p:nvPr/>
        </p:nvSpPr>
        <p:spPr bwMode="auto">
          <a:xfrm>
            <a:off x="669822" y="1849183"/>
            <a:ext cx="3857625" cy="323850"/>
          </a:xfrm>
          <a:custGeom>
            <a:avLst/>
            <a:gdLst/>
            <a:ahLst/>
            <a:cxnLst>
              <a:cxn ang="0">
                <a:pos x="25" y="94"/>
              </a:cxn>
              <a:cxn ang="0">
                <a:pos x="74" y="82"/>
              </a:cxn>
              <a:cxn ang="0">
                <a:pos x="123" y="70"/>
              </a:cxn>
              <a:cxn ang="0">
                <a:pos x="172" y="57"/>
              </a:cxn>
              <a:cxn ang="0">
                <a:pos x="221" y="45"/>
              </a:cxn>
              <a:cxn ang="0">
                <a:pos x="270" y="37"/>
              </a:cxn>
              <a:cxn ang="0">
                <a:pos x="319" y="25"/>
              </a:cxn>
              <a:cxn ang="0">
                <a:pos x="368" y="16"/>
              </a:cxn>
              <a:cxn ang="0">
                <a:pos x="417" y="12"/>
              </a:cxn>
              <a:cxn ang="0">
                <a:pos x="466" y="4"/>
              </a:cxn>
              <a:cxn ang="0">
                <a:pos x="515" y="4"/>
              </a:cxn>
              <a:cxn ang="0">
                <a:pos x="564" y="0"/>
              </a:cxn>
              <a:cxn ang="0">
                <a:pos x="613" y="0"/>
              </a:cxn>
              <a:cxn ang="0">
                <a:pos x="662" y="0"/>
              </a:cxn>
              <a:cxn ang="0">
                <a:pos x="711" y="4"/>
              </a:cxn>
              <a:cxn ang="0">
                <a:pos x="760" y="8"/>
              </a:cxn>
              <a:cxn ang="0">
                <a:pos x="809" y="12"/>
              </a:cxn>
              <a:cxn ang="0">
                <a:pos x="858" y="21"/>
              </a:cxn>
              <a:cxn ang="0">
                <a:pos x="907" y="29"/>
              </a:cxn>
              <a:cxn ang="0">
                <a:pos x="956" y="37"/>
              </a:cxn>
              <a:cxn ang="0">
                <a:pos x="1005" y="49"/>
              </a:cxn>
              <a:cxn ang="0">
                <a:pos x="1054" y="61"/>
              </a:cxn>
              <a:cxn ang="0">
                <a:pos x="1103" y="74"/>
              </a:cxn>
              <a:cxn ang="0">
                <a:pos x="1152" y="86"/>
              </a:cxn>
              <a:cxn ang="0">
                <a:pos x="1201" y="98"/>
              </a:cxn>
              <a:cxn ang="0">
                <a:pos x="1250" y="110"/>
              </a:cxn>
              <a:cxn ang="0">
                <a:pos x="1299" y="127"/>
              </a:cxn>
              <a:cxn ang="0">
                <a:pos x="1348" y="139"/>
              </a:cxn>
              <a:cxn ang="0">
                <a:pos x="1397" y="151"/>
              </a:cxn>
              <a:cxn ang="0">
                <a:pos x="1446" y="159"/>
              </a:cxn>
              <a:cxn ang="0">
                <a:pos x="1495" y="172"/>
              </a:cxn>
              <a:cxn ang="0">
                <a:pos x="1544" y="180"/>
              </a:cxn>
              <a:cxn ang="0">
                <a:pos x="1593" y="188"/>
              </a:cxn>
              <a:cxn ang="0">
                <a:pos x="1642" y="196"/>
              </a:cxn>
              <a:cxn ang="0">
                <a:pos x="1691" y="200"/>
              </a:cxn>
              <a:cxn ang="0">
                <a:pos x="1740" y="204"/>
              </a:cxn>
              <a:cxn ang="0">
                <a:pos x="1789" y="204"/>
              </a:cxn>
              <a:cxn ang="0">
                <a:pos x="1838" y="204"/>
              </a:cxn>
              <a:cxn ang="0">
                <a:pos x="1887" y="204"/>
              </a:cxn>
              <a:cxn ang="0">
                <a:pos x="1936" y="200"/>
              </a:cxn>
              <a:cxn ang="0">
                <a:pos x="1985" y="196"/>
              </a:cxn>
              <a:cxn ang="0">
                <a:pos x="2034" y="188"/>
              </a:cxn>
              <a:cxn ang="0">
                <a:pos x="2083" y="184"/>
              </a:cxn>
              <a:cxn ang="0">
                <a:pos x="2132" y="172"/>
              </a:cxn>
              <a:cxn ang="0">
                <a:pos x="2181" y="163"/>
              </a:cxn>
              <a:cxn ang="0">
                <a:pos x="2230" y="151"/>
              </a:cxn>
              <a:cxn ang="0">
                <a:pos x="2279" y="139"/>
              </a:cxn>
              <a:cxn ang="0">
                <a:pos x="2328" y="127"/>
              </a:cxn>
              <a:cxn ang="0">
                <a:pos x="2377" y="114"/>
              </a:cxn>
              <a:cxn ang="0">
                <a:pos x="2430" y="102"/>
              </a:cxn>
            </a:cxnLst>
            <a:rect l="0" t="0" r="r" b="b"/>
            <a:pathLst>
              <a:path w="2430" h="204">
                <a:moveTo>
                  <a:pt x="0" y="102"/>
                </a:moveTo>
                <a:lnTo>
                  <a:pt x="25" y="94"/>
                </a:lnTo>
                <a:lnTo>
                  <a:pt x="49" y="90"/>
                </a:lnTo>
                <a:lnTo>
                  <a:pt x="74" y="82"/>
                </a:lnTo>
                <a:lnTo>
                  <a:pt x="98" y="78"/>
                </a:lnTo>
                <a:lnTo>
                  <a:pt x="123" y="70"/>
                </a:lnTo>
                <a:lnTo>
                  <a:pt x="147" y="65"/>
                </a:lnTo>
                <a:lnTo>
                  <a:pt x="172" y="57"/>
                </a:lnTo>
                <a:lnTo>
                  <a:pt x="196" y="53"/>
                </a:lnTo>
                <a:lnTo>
                  <a:pt x="221" y="45"/>
                </a:lnTo>
                <a:lnTo>
                  <a:pt x="245" y="41"/>
                </a:lnTo>
                <a:lnTo>
                  <a:pt x="270" y="37"/>
                </a:lnTo>
                <a:lnTo>
                  <a:pt x="294" y="33"/>
                </a:lnTo>
                <a:lnTo>
                  <a:pt x="319" y="25"/>
                </a:lnTo>
                <a:lnTo>
                  <a:pt x="343" y="21"/>
                </a:lnTo>
                <a:lnTo>
                  <a:pt x="368" y="16"/>
                </a:lnTo>
                <a:lnTo>
                  <a:pt x="392" y="16"/>
                </a:lnTo>
                <a:lnTo>
                  <a:pt x="417" y="12"/>
                </a:lnTo>
                <a:lnTo>
                  <a:pt x="441" y="8"/>
                </a:lnTo>
                <a:lnTo>
                  <a:pt x="466" y="4"/>
                </a:lnTo>
                <a:lnTo>
                  <a:pt x="490" y="4"/>
                </a:lnTo>
                <a:lnTo>
                  <a:pt x="515" y="4"/>
                </a:lnTo>
                <a:lnTo>
                  <a:pt x="539" y="0"/>
                </a:lnTo>
                <a:lnTo>
                  <a:pt x="564" y="0"/>
                </a:lnTo>
                <a:lnTo>
                  <a:pt x="588" y="0"/>
                </a:lnTo>
                <a:lnTo>
                  <a:pt x="613" y="0"/>
                </a:lnTo>
                <a:lnTo>
                  <a:pt x="637" y="0"/>
                </a:lnTo>
                <a:lnTo>
                  <a:pt x="662" y="0"/>
                </a:lnTo>
                <a:lnTo>
                  <a:pt x="686" y="0"/>
                </a:lnTo>
                <a:lnTo>
                  <a:pt x="711" y="4"/>
                </a:lnTo>
                <a:lnTo>
                  <a:pt x="735" y="4"/>
                </a:lnTo>
                <a:lnTo>
                  <a:pt x="760" y="8"/>
                </a:lnTo>
                <a:lnTo>
                  <a:pt x="784" y="8"/>
                </a:lnTo>
                <a:lnTo>
                  <a:pt x="809" y="12"/>
                </a:lnTo>
                <a:lnTo>
                  <a:pt x="833" y="16"/>
                </a:lnTo>
                <a:lnTo>
                  <a:pt x="858" y="21"/>
                </a:lnTo>
                <a:lnTo>
                  <a:pt x="882" y="25"/>
                </a:lnTo>
                <a:lnTo>
                  <a:pt x="907" y="29"/>
                </a:lnTo>
                <a:lnTo>
                  <a:pt x="931" y="33"/>
                </a:lnTo>
                <a:lnTo>
                  <a:pt x="956" y="37"/>
                </a:lnTo>
                <a:lnTo>
                  <a:pt x="980" y="45"/>
                </a:lnTo>
                <a:lnTo>
                  <a:pt x="1005" y="49"/>
                </a:lnTo>
                <a:lnTo>
                  <a:pt x="1029" y="53"/>
                </a:lnTo>
                <a:lnTo>
                  <a:pt x="1054" y="61"/>
                </a:lnTo>
                <a:lnTo>
                  <a:pt x="1078" y="65"/>
                </a:lnTo>
                <a:lnTo>
                  <a:pt x="1103" y="74"/>
                </a:lnTo>
                <a:lnTo>
                  <a:pt x="1127" y="78"/>
                </a:lnTo>
                <a:lnTo>
                  <a:pt x="1152" y="86"/>
                </a:lnTo>
                <a:lnTo>
                  <a:pt x="1176" y="94"/>
                </a:lnTo>
                <a:lnTo>
                  <a:pt x="1201" y="98"/>
                </a:lnTo>
                <a:lnTo>
                  <a:pt x="1225" y="106"/>
                </a:lnTo>
                <a:lnTo>
                  <a:pt x="1250" y="110"/>
                </a:lnTo>
                <a:lnTo>
                  <a:pt x="1274" y="119"/>
                </a:lnTo>
                <a:lnTo>
                  <a:pt x="1299" y="127"/>
                </a:lnTo>
                <a:lnTo>
                  <a:pt x="1323" y="131"/>
                </a:lnTo>
                <a:lnTo>
                  <a:pt x="1348" y="139"/>
                </a:lnTo>
                <a:lnTo>
                  <a:pt x="1372" y="143"/>
                </a:lnTo>
                <a:lnTo>
                  <a:pt x="1397" y="151"/>
                </a:lnTo>
                <a:lnTo>
                  <a:pt x="1421" y="155"/>
                </a:lnTo>
                <a:lnTo>
                  <a:pt x="1446" y="159"/>
                </a:lnTo>
                <a:lnTo>
                  <a:pt x="1470" y="168"/>
                </a:lnTo>
                <a:lnTo>
                  <a:pt x="1495" y="172"/>
                </a:lnTo>
                <a:lnTo>
                  <a:pt x="1519" y="176"/>
                </a:lnTo>
                <a:lnTo>
                  <a:pt x="1544" y="180"/>
                </a:lnTo>
                <a:lnTo>
                  <a:pt x="1568" y="184"/>
                </a:lnTo>
                <a:lnTo>
                  <a:pt x="1593" y="188"/>
                </a:lnTo>
                <a:lnTo>
                  <a:pt x="1617" y="192"/>
                </a:lnTo>
                <a:lnTo>
                  <a:pt x="1642" y="196"/>
                </a:lnTo>
                <a:lnTo>
                  <a:pt x="1666" y="196"/>
                </a:lnTo>
                <a:lnTo>
                  <a:pt x="1691" y="200"/>
                </a:lnTo>
                <a:lnTo>
                  <a:pt x="1715" y="200"/>
                </a:lnTo>
                <a:lnTo>
                  <a:pt x="1740" y="204"/>
                </a:lnTo>
                <a:lnTo>
                  <a:pt x="1764" y="204"/>
                </a:lnTo>
                <a:lnTo>
                  <a:pt x="1789" y="204"/>
                </a:lnTo>
                <a:lnTo>
                  <a:pt x="1813" y="204"/>
                </a:lnTo>
                <a:lnTo>
                  <a:pt x="1838" y="204"/>
                </a:lnTo>
                <a:lnTo>
                  <a:pt x="1862" y="204"/>
                </a:lnTo>
                <a:lnTo>
                  <a:pt x="1887" y="204"/>
                </a:lnTo>
                <a:lnTo>
                  <a:pt x="1911" y="200"/>
                </a:lnTo>
                <a:lnTo>
                  <a:pt x="1936" y="200"/>
                </a:lnTo>
                <a:lnTo>
                  <a:pt x="1960" y="200"/>
                </a:lnTo>
                <a:lnTo>
                  <a:pt x="1985" y="196"/>
                </a:lnTo>
                <a:lnTo>
                  <a:pt x="2009" y="192"/>
                </a:lnTo>
                <a:lnTo>
                  <a:pt x="2034" y="188"/>
                </a:lnTo>
                <a:lnTo>
                  <a:pt x="2058" y="188"/>
                </a:lnTo>
                <a:lnTo>
                  <a:pt x="2083" y="184"/>
                </a:lnTo>
                <a:lnTo>
                  <a:pt x="2107" y="180"/>
                </a:lnTo>
                <a:lnTo>
                  <a:pt x="2132" y="172"/>
                </a:lnTo>
                <a:lnTo>
                  <a:pt x="2156" y="168"/>
                </a:lnTo>
                <a:lnTo>
                  <a:pt x="2181" y="163"/>
                </a:lnTo>
                <a:lnTo>
                  <a:pt x="2205" y="159"/>
                </a:lnTo>
                <a:lnTo>
                  <a:pt x="2230" y="151"/>
                </a:lnTo>
                <a:lnTo>
                  <a:pt x="2254" y="147"/>
                </a:lnTo>
                <a:lnTo>
                  <a:pt x="2279" y="139"/>
                </a:lnTo>
                <a:lnTo>
                  <a:pt x="2303" y="135"/>
                </a:lnTo>
                <a:lnTo>
                  <a:pt x="2328" y="127"/>
                </a:lnTo>
                <a:lnTo>
                  <a:pt x="2352" y="123"/>
                </a:lnTo>
                <a:lnTo>
                  <a:pt x="2377" y="114"/>
                </a:lnTo>
                <a:lnTo>
                  <a:pt x="2401" y="110"/>
                </a:lnTo>
                <a:lnTo>
                  <a:pt x="2430" y="102"/>
                </a:ln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68" name="Rectangle 64"/>
          <p:cNvSpPr>
            <a:spLocks noChangeArrowheads="1"/>
          </p:cNvSpPr>
          <p:nvPr/>
        </p:nvSpPr>
        <p:spPr bwMode="auto">
          <a:xfrm>
            <a:off x="669822" y="2458783"/>
            <a:ext cx="3857625" cy="401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2769" name="Rectangle 65"/>
          <p:cNvSpPr>
            <a:spLocks noChangeArrowheads="1"/>
          </p:cNvSpPr>
          <p:nvPr/>
        </p:nvSpPr>
        <p:spPr bwMode="auto">
          <a:xfrm>
            <a:off x="669822" y="2458783"/>
            <a:ext cx="3857625" cy="40163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0" name="Freeform 66"/>
          <p:cNvSpPr>
            <a:spLocks/>
          </p:cNvSpPr>
          <p:nvPr/>
        </p:nvSpPr>
        <p:spPr bwMode="auto">
          <a:xfrm>
            <a:off x="669822" y="2458783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1" name="Freeform 67"/>
          <p:cNvSpPr>
            <a:spLocks/>
          </p:cNvSpPr>
          <p:nvPr/>
        </p:nvSpPr>
        <p:spPr bwMode="auto">
          <a:xfrm>
            <a:off x="1630260" y="2458783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2" name="Freeform 68"/>
          <p:cNvSpPr>
            <a:spLocks/>
          </p:cNvSpPr>
          <p:nvPr/>
        </p:nvSpPr>
        <p:spPr bwMode="auto">
          <a:xfrm>
            <a:off x="2595460" y="2458783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3" name="Freeform 69"/>
          <p:cNvSpPr>
            <a:spLocks/>
          </p:cNvSpPr>
          <p:nvPr/>
        </p:nvSpPr>
        <p:spPr bwMode="auto">
          <a:xfrm>
            <a:off x="3562247" y="2458783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4" name="Freeform 70"/>
          <p:cNvSpPr>
            <a:spLocks/>
          </p:cNvSpPr>
          <p:nvPr/>
        </p:nvSpPr>
        <p:spPr bwMode="auto">
          <a:xfrm>
            <a:off x="4527447" y="2458783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5" name="Freeform 71"/>
          <p:cNvSpPr>
            <a:spLocks/>
          </p:cNvSpPr>
          <p:nvPr/>
        </p:nvSpPr>
        <p:spPr bwMode="auto">
          <a:xfrm>
            <a:off x="669822" y="2815971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6" name="Freeform 72"/>
          <p:cNvSpPr>
            <a:spLocks/>
          </p:cNvSpPr>
          <p:nvPr/>
        </p:nvSpPr>
        <p:spPr bwMode="auto">
          <a:xfrm>
            <a:off x="669822" y="2660396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7" name="Freeform 73"/>
          <p:cNvSpPr>
            <a:spLocks/>
          </p:cNvSpPr>
          <p:nvPr/>
        </p:nvSpPr>
        <p:spPr bwMode="auto">
          <a:xfrm>
            <a:off x="669822" y="2496883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8" name="Line 74"/>
          <p:cNvSpPr>
            <a:spLocks noChangeShapeType="1"/>
          </p:cNvSpPr>
          <p:nvPr/>
        </p:nvSpPr>
        <p:spPr bwMode="auto">
          <a:xfrm>
            <a:off x="669822" y="2458783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79" name="Line 75"/>
          <p:cNvSpPr>
            <a:spLocks noChangeShapeType="1"/>
          </p:cNvSpPr>
          <p:nvPr/>
        </p:nvSpPr>
        <p:spPr bwMode="auto">
          <a:xfrm>
            <a:off x="669822" y="28604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0" name="Line 76"/>
          <p:cNvSpPr>
            <a:spLocks noChangeShapeType="1"/>
          </p:cNvSpPr>
          <p:nvPr/>
        </p:nvSpPr>
        <p:spPr bwMode="auto">
          <a:xfrm flipV="1">
            <a:off x="4527447" y="2458783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1" name="Line 77"/>
          <p:cNvSpPr>
            <a:spLocks noChangeShapeType="1"/>
          </p:cNvSpPr>
          <p:nvPr/>
        </p:nvSpPr>
        <p:spPr bwMode="auto">
          <a:xfrm flipV="1">
            <a:off x="669822" y="2458783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2" name="Line 78"/>
          <p:cNvSpPr>
            <a:spLocks noChangeShapeType="1"/>
          </p:cNvSpPr>
          <p:nvPr/>
        </p:nvSpPr>
        <p:spPr bwMode="auto">
          <a:xfrm>
            <a:off x="669822" y="28604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3" name="Line 79"/>
          <p:cNvSpPr>
            <a:spLocks noChangeShapeType="1"/>
          </p:cNvSpPr>
          <p:nvPr/>
        </p:nvSpPr>
        <p:spPr bwMode="auto">
          <a:xfrm flipV="1">
            <a:off x="669822" y="2458783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4" name="Line 80"/>
          <p:cNvSpPr>
            <a:spLocks noChangeShapeType="1"/>
          </p:cNvSpPr>
          <p:nvPr/>
        </p:nvSpPr>
        <p:spPr bwMode="auto">
          <a:xfrm flipV="1">
            <a:off x="669822" y="28223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5" name="Line 81"/>
          <p:cNvSpPr>
            <a:spLocks noChangeShapeType="1"/>
          </p:cNvSpPr>
          <p:nvPr/>
        </p:nvSpPr>
        <p:spPr bwMode="auto">
          <a:xfrm>
            <a:off x="669822" y="24587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6" name="Rectangle 82"/>
          <p:cNvSpPr>
            <a:spLocks noChangeArrowheads="1"/>
          </p:cNvSpPr>
          <p:nvPr/>
        </p:nvSpPr>
        <p:spPr bwMode="auto">
          <a:xfrm>
            <a:off x="638072" y="2879471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87" name="Line 83"/>
          <p:cNvSpPr>
            <a:spLocks noChangeShapeType="1"/>
          </p:cNvSpPr>
          <p:nvPr/>
        </p:nvSpPr>
        <p:spPr bwMode="auto">
          <a:xfrm flipV="1">
            <a:off x="1630260" y="28223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88" name="Line 84"/>
          <p:cNvSpPr>
            <a:spLocks noChangeShapeType="1"/>
          </p:cNvSpPr>
          <p:nvPr/>
        </p:nvSpPr>
        <p:spPr bwMode="auto">
          <a:xfrm>
            <a:off x="1630260" y="24587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90" name="Line 86"/>
          <p:cNvSpPr>
            <a:spLocks noChangeShapeType="1"/>
          </p:cNvSpPr>
          <p:nvPr/>
        </p:nvSpPr>
        <p:spPr bwMode="auto">
          <a:xfrm flipV="1">
            <a:off x="2595460" y="28223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91" name="Line 87"/>
          <p:cNvSpPr>
            <a:spLocks noChangeShapeType="1"/>
          </p:cNvSpPr>
          <p:nvPr/>
        </p:nvSpPr>
        <p:spPr bwMode="auto">
          <a:xfrm>
            <a:off x="2595460" y="24587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93" name="Line 89"/>
          <p:cNvSpPr>
            <a:spLocks noChangeShapeType="1"/>
          </p:cNvSpPr>
          <p:nvPr/>
        </p:nvSpPr>
        <p:spPr bwMode="auto">
          <a:xfrm flipV="1">
            <a:off x="3562247" y="28223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94" name="Line 90"/>
          <p:cNvSpPr>
            <a:spLocks noChangeShapeType="1"/>
          </p:cNvSpPr>
          <p:nvPr/>
        </p:nvSpPr>
        <p:spPr bwMode="auto">
          <a:xfrm>
            <a:off x="3562247" y="24587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96" name="Line 92"/>
          <p:cNvSpPr>
            <a:spLocks noChangeShapeType="1"/>
          </p:cNvSpPr>
          <p:nvPr/>
        </p:nvSpPr>
        <p:spPr bwMode="auto">
          <a:xfrm flipV="1">
            <a:off x="4527447" y="28223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97" name="Line 93"/>
          <p:cNvSpPr>
            <a:spLocks noChangeShapeType="1"/>
          </p:cNvSpPr>
          <p:nvPr/>
        </p:nvSpPr>
        <p:spPr bwMode="auto">
          <a:xfrm>
            <a:off x="4527447" y="2458783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99" name="Line 95"/>
          <p:cNvSpPr>
            <a:spLocks noChangeShapeType="1"/>
          </p:cNvSpPr>
          <p:nvPr/>
        </p:nvSpPr>
        <p:spPr bwMode="auto">
          <a:xfrm>
            <a:off x="669822" y="2815971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00" name="Line 96"/>
          <p:cNvSpPr>
            <a:spLocks noChangeShapeType="1"/>
          </p:cNvSpPr>
          <p:nvPr/>
        </p:nvSpPr>
        <p:spPr bwMode="auto">
          <a:xfrm flipH="1">
            <a:off x="4487760" y="2815971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01" name="Rectangle 97"/>
          <p:cNvSpPr>
            <a:spLocks noChangeArrowheads="1"/>
          </p:cNvSpPr>
          <p:nvPr/>
        </p:nvSpPr>
        <p:spPr bwMode="auto">
          <a:xfrm>
            <a:off x="553935" y="2744533"/>
            <a:ext cx="1555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02" name="Line 98"/>
          <p:cNvSpPr>
            <a:spLocks noChangeShapeType="1"/>
          </p:cNvSpPr>
          <p:nvPr/>
        </p:nvSpPr>
        <p:spPr bwMode="auto">
          <a:xfrm>
            <a:off x="669822" y="2660396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03" name="Line 99"/>
          <p:cNvSpPr>
            <a:spLocks noChangeShapeType="1"/>
          </p:cNvSpPr>
          <p:nvPr/>
        </p:nvSpPr>
        <p:spPr bwMode="auto">
          <a:xfrm flipH="1">
            <a:off x="4487760" y="2660396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04" name="Rectangle 100"/>
          <p:cNvSpPr>
            <a:spLocks noChangeArrowheads="1"/>
          </p:cNvSpPr>
          <p:nvPr/>
        </p:nvSpPr>
        <p:spPr bwMode="auto">
          <a:xfrm>
            <a:off x="579335" y="2588958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05" name="Line 101"/>
          <p:cNvSpPr>
            <a:spLocks noChangeShapeType="1"/>
          </p:cNvSpPr>
          <p:nvPr/>
        </p:nvSpPr>
        <p:spPr bwMode="auto">
          <a:xfrm>
            <a:off x="669822" y="2496883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06" name="Line 102"/>
          <p:cNvSpPr>
            <a:spLocks noChangeShapeType="1"/>
          </p:cNvSpPr>
          <p:nvPr/>
        </p:nvSpPr>
        <p:spPr bwMode="auto">
          <a:xfrm flipH="1">
            <a:off x="4487760" y="2496883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07" name="Rectangle 103"/>
          <p:cNvSpPr>
            <a:spLocks noChangeArrowheads="1"/>
          </p:cNvSpPr>
          <p:nvPr/>
        </p:nvSpPr>
        <p:spPr bwMode="auto">
          <a:xfrm>
            <a:off x="598385" y="2427033"/>
            <a:ext cx="10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08" name="Line 104"/>
          <p:cNvSpPr>
            <a:spLocks noChangeShapeType="1"/>
          </p:cNvSpPr>
          <p:nvPr/>
        </p:nvSpPr>
        <p:spPr bwMode="auto">
          <a:xfrm>
            <a:off x="669822" y="2458783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09" name="Line 105"/>
          <p:cNvSpPr>
            <a:spLocks noChangeShapeType="1"/>
          </p:cNvSpPr>
          <p:nvPr/>
        </p:nvSpPr>
        <p:spPr bwMode="auto">
          <a:xfrm>
            <a:off x="669822" y="28604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0" name="Line 106"/>
          <p:cNvSpPr>
            <a:spLocks noChangeShapeType="1"/>
          </p:cNvSpPr>
          <p:nvPr/>
        </p:nvSpPr>
        <p:spPr bwMode="auto">
          <a:xfrm flipV="1">
            <a:off x="4527447" y="2458783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1" name="Line 107"/>
          <p:cNvSpPr>
            <a:spLocks noChangeShapeType="1"/>
          </p:cNvSpPr>
          <p:nvPr/>
        </p:nvSpPr>
        <p:spPr bwMode="auto">
          <a:xfrm flipV="1">
            <a:off x="669822" y="2458783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2" name="Freeform 108"/>
          <p:cNvSpPr>
            <a:spLocks/>
          </p:cNvSpPr>
          <p:nvPr/>
        </p:nvSpPr>
        <p:spPr bwMode="auto">
          <a:xfrm>
            <a:off x="669822" y="2496883"/>
            <a:ext cx="3857625" cy="319088"/>
          </a:xfrm>
          <a:custGeom>
            <a:avLst/>
            <a:gdLst/>
            <a:ahLst/>
            <a:cxnLst>
              <a:cxn ang="0">
                <a:pos x="25" y="25"/>
              </a:cxn>
              <a:cxn ang="0">
                <a:pos x="74" y="17"/>
              </a:cxn>
              <a:cxn ang="0">
                <a:pos x="123" y="9"/>
              </a:cxn>
              <a:cxn ang="0">
                <a:pos x="172" y="5"/>
              </a:cxn>
              <a:cxn ang="0">
                <a:pos x="221" y="0"/>
              </a:cxn>
              <a:cxn ang="0">
                <a:pos x="270" y="0"/>
              </a:cxn>
              <a:cxn ang="0">
                <a:pos x="319" y="0"/>
              </a:cxn>
              <a:cxn ang="0">
                <a:pos x="368" y="0"/>
              </a:cxn>
              <a:cxn ang="0">
                <a:pos x="417" y="5"/>
              </a:cxn>
              <a:cxn ang="0">
                <a:pos x="466" y="9"/>
              </a:cxn>
              <a:cxn ang="0">
                <a:pos x="515" y="13"/>
              </a:cxn>
              <a:cxn ang="0">
                <a:pos x="564" y="21"/>
              </a:cxn>
              <a:cxn ang="0">
                <a:pos x="613" y="29"/>
              </a:cxn>
              <a:cxn ang="0">
                <a:pos x="662" y="41"/>
              </a:cxn>
              <a:cxn ang="0">
                <a:pos x="711" y="49"/>
              </a:cxn>
              <a:cxn ang="0">
                <a:pos x="760" y="62"/>
              </a:cxn>
              <a:cxn ang="0">
                <a:pos x="809" y="74"/>
              </a:cxn>
              <a:cxn ang="0">
                <a:pos x="858" y="86"/>
              </a:cxn>
              <a:cxn ang="0">
                <a:pos x="907" y="98"/>
              </a:cxn>
              <a:cxn ang="0">
                <a:pos x="956" y="111"/>
              </a:cxn>
              <a:cxn ang="0">
                <a:pos x="1005" y="127"/>
              </a:cxn>
              <a:cxn ang="0">
                <a:pos x="1054" y="139"/>
              </a:cxn>
              <a:cxn ang="0">
                <a:pos x="1103" y="147"/>
              </a:cxn>
              <a:cxn ang="0">
                <a:pos x="1152" y="160"/>
              </a:cxn>
              <a:cxn ang="0">
                <a:pos x="1201" y="168"/>
              </a:cxn>
              <a:cxn ang="0">
                <a:pos x="1250" y="180"/>
              </a:cxn>
              <a:cxn ang="0">
                <a:pos x="1299" y="184"/>
              </a:cxn>
              <a:cxn ang="0">
                <a:pos x="1348" y="192"/>
              </a:cxn>
              <a:cxn ang="0">
                <a:pos x="1397" y="196"/>
              </a:cxn>
              <a:cxn ang="0">
                <a:pos x="1446" y="201"/>
              </a:cxn>
              <a:cxn ang="0">
                <a:pos x="1495" y="201"/>
              </a:cxn>
              <a:cxn ang="0">
                <a:pos x="1544" y="201"/>
              </a:cxn>
              <a:cxn ang="0">
                <a:pos x="1593" y="201"/>
              </a:cxn>
              <a:cxn ang="0">
                <a:pos x="1642" y="196"/>
              </a:cxn>
              <a:cxn ang="0">
                <a:pos x="1691" y="192"/>
              </a:cxn>
              <a:cxn ang="0">
                <a:pos x="1740" y="184"/>
              </a:cxn>
              <a:cxn ang="0">
                <a:pos x="1789" y="176"/>
              </a:cxn>
              <a:cxn ang="0">
                <a:pos x="1838" y="168"/>
              </a:cxn>
              <a:cxn ang="0">
                <a:pos x="1887" y="160"/>
              </a:cxn>
              <a:cxn ang="0">
                <a:pos x="1936" y="147"/>
              </a:cxn>
              <a:cxn ang="0">
                <a:pos x="1985" y="135"/>
              </a:cxn>
              <a:cxn ang="0">
                <a:pos x="2034" y="123"/>
              </a:cxn>
              <a:cxn ang="0">
                <a:pos x="2083" y="111"/>
              </a:cxn>
              <a:cxn ang="0">
                <a:pos x="2132" y="98"/>
              </a:cxn>
              <a:cxn ang="0">
                <a:pos x="2181" y="86"/>
              </a:cxn>
              <a:cxn ang="0">
                <a:pos x="2230" y="74"/>
              </a:cxn>
              <a:cxn ang="0">
                <a:pos x="2279" y="62"/>
              </a:cxn>
              <a:cxn ang="0">
                <a:pos x="2328" y="49"/>
              </a:cxn>
              <a:cxn ang="0">
                <a:pos x="2377" y="37"/>
              </a:cxn>
              <a:cxn ang="0">
                <a:pos x="2430" y="29"/>
              </a:cxn>
            </a:cxnLst>
            <a:rect l="0" t="0" r="r" b="b"/>
            <a:pathLst>
              <a:path w="2430" h="201">
                <a:moveTo>
                  <a:pt x="0" y="29"/>
                </a:moveTo>
                <a:lnTo>
                  <a:pt x="25" y="25"/>
                </a:lnTo>
                <a:lnTo>
                  <a:pt x="49" y="21"/>
                </a:lnTo>
                <a:lnTo>
                  <a:pt x="74" y="17"/>
                </a:lnTo>
                <a:lnTo>
                  <a:pt x="98" y="13"/>
                </a:lnTo>
                <a:lnTo>
                  <a:pt x="123" y="9"/>
                </a:lnTo>
                <a:lnTo>
                  <a:pt x="147" y="9"/>
                </a:lnTo>
                <a:lnTo>
                  <a:pt x="172" y="5"/>
                </a:lnTo>
                <a:lnTo>
                  <a:pt x="196" y="5"/>
                </a:lnTo>
                <a:lnTo>
                  <a:pt x="221" y="0"/>
                </a:lnTo>
                <a:lnTo>
                  <a:pt x="245" y="0"/>
                </a:lnTo>
                <a:lnTo>
                  <a:pt x="270" y="0"/>
                </a:lnTo>
                <a:lnTo>
                  <a:pt x="294" y="0"/>
                </a:lnTo>
                <a:lnTo>
                  <a:pt x="319" y="0"/>
                </a:lnTo>
                <a:lnTo>
                  <a:pt x="343" y="0"/>
                </a:lnTo>
                <a:lnTo>
                  <a:pt x="368" y="0"/>
                </a:lnTo>
                <a:lnTo>
                  <a:pt x="392" y="0"/>
                </a:lnTo>
                <a:lnTo>
                  <a:pt x="417" y="5"/>
                </a:lnTo>
                <a:lnTo>
                  <a:pt x="441" y="5"/>
                </a:lnTo>
                <a:lnTo>
                  <a:pt x="466" y="9"/>
                </a:lnTo>
                <a:lnTo>
                  <a:pt x="490" y="13"/>
                </a:lnTo>
                <a:lnTo>
                  <a:pt x="515" y="13"/>
                </a:lnTo>
                <a:lnTo>
                  <a:pt x="539" y="17"/>
                </a:lnTo>
                <a:lnTo>
                  <a:pt x="564" y="21"/>
                </a:lnTo>
                <a:lnTo>
                  <a:pt x="588" y="25"/>
                </a:lnTo>
                <a:lnTo>
                  <a:pt x="613" y="29"/>
                </a:lnTo>
                <a:lnTo>
                  <a:pt x="637" y="33"/>
                </a:lnTo>
                <a:lnTo>
                  <a:pt x="662" y="41"/>
                </a:lnTo>
                <a:lnTo>
                  <a:pt x="686" y="45"/>
                </a:lnTo>
                <a:lnTo>
                  <a:pt x="711" y="49"/>
                </a:lnTo>
                <a:lnTo>
                  <a:pt x="735" y="58"/>
                </a:lnTo>
                <a:lnTo>
                  <a:pt x="760" y="62"/>
                </a:lnTo>
                <a:lnTo>
                  <a:pt x="784" y="70"/>
                </a:lnTo>
                <a:lnTo>
                  <a:pt x="809" y="74"/>
                </a:lnTo>
                <a:lnTo>
                  <a:pt x="833" y="82"/>
                </a:lnTo>
                <a:lnTo>
                  <a:pt x="858" y="86"/>
                </a:lnTo>
                <a:lnTo>
                  <a:pt x="882" y="94"/>
                </a:lnTo>
                <a:lnTo>
                  <a:pt x="907" y="98"/>
                </a:lnTo>
                <a:lnTo>
                  <a:pt x="931" y="107"/>
                </a:lnTo>
                <a:lnTo>
                  <a:pt x="956" y="111"/>
                </a:lnTo>
                <a:lnTo>
                  <a:pt x="980" y="119"/>
                </a:lnTo>
                <a:lnTo>
                  <a:pt x="1005" y="127"/>
                </a:lnTo>
                <a:lnTo>
                  <a:pt x="1029" y="131"/>
                </a:lnTo>
                <a:lnTo>
                  <a:pt x="1054" y="139"/>
                </a:lnTo>
                <a:lnTo>
                  <a:pt x="1078" y="143"/>
                </a:lnTo>
                <a:lnTo>
                  <a:pt x="1103" y="147"/>
                </a:lnTo>
                <a:lnTo>
                  <a:pt x="1127" y="156"/>
                </a:lnTo>
                <a:lnTo>
                  <a:pt x="1152" y="160"/>
                </a:lnTo>
                <a:lnTo>
                  <a:pt x="1176" y="164"/>
                </a:lnTo>
                <a:lnTo>
                  <a:pt x="1201" y="168"/>
                </a:lnTo>
                <a:lnTo>
                  <a:pt x="1225" y="176"/>
                </a:lnTo>
                <a:lnTo>
                  <a:pt x="1250" y="180"/>
                </a:lnTo>
                <a:lnTo>
                  <a:pt x="1274" y="184"/>
                </a:lnTo>
                <a:lnTo>
                  <a:pt x="1299" y="184"/>
                </a:lnTo>
                <a:lnTo>
                  <a:pt x="1323" y="188"/>
                </a:lnTo>
                <a:lnTo>
                  <a:pt x="1348" y="192"/>
                </a:lnTo>
                <a:lnTo>
                  <a:pt x="1372" y="196"/>
                </a:lnTo>
                <a:lnTo>
                  <a:pt x="1397" y="196"/>
                </a:lnTo>
                <a:lnTo>
                  <a:pt x="1421" y="201"/>
                </a:lnTo>
                <a:lnTo>
                  <a:pt x="1446" y="201"/>
                </a:lnTo>
                <a:lnTo>
                  <a:pt x="1470" y="201"/>
                </a:lnTo>
                <a:lnTo>
                  <a:pt x="1495" y="201"/>
                </a:lnTo>
                <a:lnTo>
                  <a:pt x="1519" y="201"/>
                </a:lnTo>
                <a:lnTo>
                  <a:pt x="1544" y="201"/>
                </a:lnTo>
                <a:lnTo>
                  <a:pt x="1568" y="201"/>
                </a:lnTo>
                <a:lnTo>
                  <a:pt x="1593" y="201"/>
                </a:lnTo>
                <a:lnTo>
                  <a:pt x="1617" y="196"/>
                </a:lnTo>
                <a:lnTo>
                  <a:pt x="1642" y="196"/>
                </a:lnTo>
                <a:lnTo>
                  <a:pt x="1666" y="192"/>
                </a:lnTo>
                <a:lnTo>
                  <a:pt x="1691" y="192"/>
                </a:lnTo>
                <a:lnTo>
                  <a:pt x="1715" y="188"/>
                </a:lnTo>
                <a:lnTo>
                  <a:pt x="1740" y="184"/>
                </a:lnTo>
                <a:lnTo>
                  <a:pt x="1764" y="180"/>
                </a:lnTo>
                <a:lnTo>
                  <a:pt x="1789" y="176"/>
                </a:lnTo>
                <a:lnTo>
                  <a:pt x="1813" y="172"/>
                </a:lnTo>
                <a:lnTo>
                  <a:pt x="1838" y="168"/>
                </a:lnTo>
                <a:lnTo>
                  <a:pt x="1862" y="164"/>
                </a:lnTo>
                <a:lnTo>
                  <a:pt x="1887" y="160"/>
                </a:lnTo>
                <a:lnTo>
                  <a:pt x="1911" y="152"/>
                </a:lnTo>
                <a:lnTo>
                  <a:pt x="1936" y="147"/>
                </a:lnTo>
                <a:lnTo>
                  <a:pt x="1960" y="143"/>
                </a:lnTo>
                <a:lnTo>
                  <a:pt x="1985" y="135"/>
                </a:lnTo>
                <a:lnTo>
                  <a:pt x="2009" y="131"/>
                </a:lnTo>
                <a:lnTo>
                  <a:pt x="2034" y="123"/>
                </a:lnTo>
                <a:lnTo>
                  <a:pt x="2058" y="119"/>
                </a:lnTo>
                <a:lnTo>
                  <a:pt x="2083" y="111"/>
                </a:lnTo>
                <a:lnTo>
                  <a:pt x="2107" y="103"/>
                </a:lnTo>
                <a:lnTo>
                  <a:pt x="2132" y="98"/>
                </a:lnTo>
                <a:lnTo>
                  <a:pt x="2156" y="90"/>
                </a:lnTo>
                <a:lnTo>
                  <a:pt x="2181" y="86"/>
                </a:lnTo>
                <a:lnTo>
                  <a:pt x="2205" y="78"/>
                </a:lnTo>
                <a:lnTo>
                  <a:pt x="2230" y="74"/>
                </a:lnTo>
                <a:lnTo>
                  <a:pt x="2254" y="66"/>
                </a:lnTo>
                <a:lnTo>
                  <a:pt x="2279" y="62"/>
                </a:lnTo>
                <a:lnTo>
                  <a:pt x="2303" y="54"/>
                </a:lnTo>
                <a:lnTo>
                  <a:pt x="2328" y="49"/>
                </a:lnTo>
                <a:lnTo>
                  <a:pt x="2352" y="45"/>
                </a:lnTo>
                <a:lnTo>
                  <a:pt x="2377" y="37"/>
                </a:lnTo>
                <a:lnTo>
                  <a:pt x="2401" y="33"/>
                </a:lnTo>
                <a:lnTo>
                  <a:pt x="2430" y="29"/>
                </a:ln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3" name="Rectangle 109"/>
          <p:cNvSpPr>
            <a:spLocks noChangeArrowheads="1"/>
          </p:cNvSpPr>
          <p:nvPr/>
        </p:nvSpPr>
        <p:spPr bwMode="auto">
          <a:xfrm>
            <a:off x="669822" y="3100133"/>
            <a:ext cx="3857625" cy="407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4" name="Rectangle 110"/>
          <p:cNvSpPr>
            <a:spLocks noChangeArrowheads="1"/>
          </p:cNvSpPr>
          <p:nvPr/>
        </p:nvSpPr>
        <p:spPr bwMode="auto">
          <a:xfrm>
            <a:off x="669822" y="3100133"/>
            <a:ext cx="3857625" cy="40798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5" name="Freeform 111"/>
          <p:cNvSpPr>
            <a:spLocks/>
          </p:cNvSpPr>
          <p:nvPr/>
        </p:nvSpPr>
        <p:spPr bwMode="auto">
          <a:xfrm>
            <a:off x="669822" y="310013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6" name="Freeform 112"/>
          <p:cNvSpPr>
            <a:spLocks/>
          </p:cNvSpPr>
          <p:nvPr/>
        </p:nvSpPr>
        <p:spPr bwMode="auto">
          <a:xfrm>
            <a:off x="1630260" y="310013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7" name="Freeform 113"/>
          <p:cNvSpPr>
            <a:spLocks/>
          </p:cNvSpPr>
          <p:nvPr/>
        </p:nvSpPr>
        <p:spPr bwMode="auto">
          <a:xfrm>
            <a:off x="2595460" y="310013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8" name="Freeform 114"/>
          <p:cNvSpPr>
            <a:spLocks/>
          </p:cNvSpPr>
          <p:nvPr/>
        </p:nvSpPr>
        <p:spPr bwMode="auto">
          <a:xfrm>
            <a:off x="3562247" y="310013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19" name="Freeform 115"/>
          <p:cNvSpPr>
            <a:spLocks/>
          </p:cNvSpPr>
          <p:nvPr/>
        </p:nvSpPr>
        <p:spPr bwMode="auto">
          <a:xfrm>
            <a:off x="4527447" y="3100133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0" name="Freeform 116"/>
          <p:cNvSpPr>
            <a:spLocks/>
          </p:cNvSpPr>
          <p:nvPr/>
        </p:nvSpPr>
        <p:spPr bwMode="auto">
          <a:xfrm>
            <a:off x="669822" y="3463671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1" name="Freeform 117"/>
          <p:cNvSpPr>
            <a:spLocks/>
          </p:cNvSpPr>
          <p:nvPr/>
        </p:nvSpPr>
        <p:spPr bwMode="auto">
          <a:xfrm>
            <a:off x="669822" y="3301746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2" name="Freeform 118"/>
          <p:cNvSpPr>
            <a:spLocks/>
          </p:cNvSpPr>
          <p:nvPr/>
        </p:nvSpPr>
        <p:spPr bwMode="auto">
          <a:xfrm>
            <a:off x="669822" y="3139821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3" name="Line 119"/>
          <p:cNvSpPr>
            <a:spLocks noChangeShapeType="1"/>
          </p:cNvSpPr>
          <p:nvPr/>
        </p:nvSpPr>
        <p:spPr bwMode="auto">
          <a:xfrm>
            <a:off x="669822" y="3100133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4" name="Line 120"/>
          <p:cNvSpPr>
            <a:spLocks noChangeShapeType="1"/>
          </p:cNvSpPr>
          <p:nvPr/>
        </p:nvSpPr>
        <p:spPr bwMode="auto">
          <a:xfrm>
            <a:off x="669822" y="35081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5" name="Line 121"/>
          <p:cNvSpPr>
            <a:spLocks noChangeShapeType="1"/>
          </p:cNvSpPr>
          <p:nvPr/>
        </p:nvSpPr>
        <p:spPr bwMode="auto">
          <a:xfrm flipV="1">
            <a:off x="4527447" y="3100133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6" name="Line 122"/>
          <p:cNvSpPr>
            <a:spLocks noChangeShapeType="1"/>
          </p:cNvSpPr>
          <p:nvPr/>
        </p:nvSpPr>
        <p:spPr bwMode="auto">
          <a:xfrm flipV="1">
            <a:off x="669822" y="3100133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7" name="Line 123"/>
          <p:cNvSpPr>
            <a:spLocks noChangeShapeType="1"/>
          </p:cNvSpPr>
          <p:nvPr/>
        </p:nvSpPr>
        <p:spPr bwMode="auto">
          <a:xfrm>
            <a:off x="669822" y="35081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8" name="Line 124"/>
          <p:cNvSpPr>
            <a:spLocks noChangeShapeType="1"/>
          </p:cNvSpPr>
          <p:nvPr/>
        </p:nvSpPr>
        <p:spPr bwMode="auto">
          <a:xfrm flipV="1">
            <a:off x="669822" y="3100133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29" name="Line 125"/>
          <p:cNvSpPr>
            <a:spLocks noChangeShapeType="1"/>
          </p:cNvSpPr>
          <p:nvPr/>
        </p:nvSpPr>
        <p:spPr bwMode="auto">
          <a:xfrm flipV="1">
            <a:off x="669822" y="34700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30" name="Line 126"/>
          <p:cNvSpPr>
            <a:spLocks noChangeShapeType="1"/>
          </p:cNvSpPr>
          <p:nvPr/>
        </p:nvSpPr>
        <p:spPr bwMode="auto">
          <a:xfrm>
            <a:off x="669822" y="3100133"/>
            <a:ext cx="1588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31" name="Rectangle 127"/>
          <p:cNvSpPr>
            <a:spLocks noChangeArrowheads="1"/>
          </p:cNvSpPr>
          <p:nvPr/>
        </p:nvSpPr>
        <p:spPr bwMode="auto">
          <a:xfrm>
            <a:off x="638072" y="3528758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32" name="Line 128"/>
          <p:cNvSpPr>
            <a:spLocks noChangeShapeType="1"/>
          </p:cNvSpPr>
          <p:nvPr/>
        </p:nvSpPr>
        <p:spPr bwMode="auto">
          <a:xfrm flipV="1">
            <a:off x="1630260" y="34700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33" name="Line 129"/>
          <p:cNvSpPr>
            <a:spLocks noChangeShapeType="1"/>
          </p:cNvSpPr>
          <p:nvPr/>
        </p:nvSpPr>
        <p:spPr bwMode="auto">
          <a:xfrm>
            <a:off x="1630260" y="3100133"/>
            <a:ext cx="1588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35" name="Line 131"/>
          <p:cNvSpPr>
            <a:spLocks noChangeShapeType="1"/>
          </p:cNvSpPr>
          <p:nvPr/>
        </p:nvSpPr>
        <p:spPr bwMode="auto">
          <a:xfrm flipV="1">
            <a:off x="2595460" y="34700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36" name="Line 132"/>
          <p:cNvSpPr>
            <a:spLocks noChangeShapeType="1"/>
          </p:cNvSpPr>
          <p:nvPr/>
        </p:nvSpPr>
        <p:spPr bwMode="auto">
          <a:xfrm>
            <a:off x="2595460" y="3100133"/>
            <a:ext cx="1588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38" name="Line 134"/>
          <p:cNvSpPr>
            <a:spLocks noChangeShapeType="1"/>
          </p:cNvSpPr>
          <p:nvPr/>
        </p:nvSpPr>
        <p:spPr bwMode="auto">
          <a:xfrm flipV="1">
            <a:off x="3562247" y="34700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39" name="Line 135"/>
          <p:cNvSpPr>
            <a:spLocks noChangeShapeType="1"/>
          </p:cNvSpPr>
          <p:nvPr/>
        </p:nvSpPr>
        <p:spPr bwMode="auto">
          <a:xfrm>
            <a:off x="3562247" y="3100133"/>
            <a:ext cx="1588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41" name="Line 137"/>
          <p:cNvSpPr>
            <a:spLocks noChangeShapeType="1"/>
          </p:cNvSpPr>
          <p:nvPr/>
        </p:nvSpPr>
        <p:spPr bwMode="auto">
          <a:xfrm flipV="1">
            <a:off x="4527447" y="3470021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42" name="Line 138"/>
          <p:cNvSpPr>
            <a:spLocks noChangeShapeType="1"/>
          </p:cNvSpPr>
          <p:nvPr/>
        </p:nvSpPr>
        <p:spPr bwMode="auto">
          <a:xfrm>
            <a:off x="4527447" y="3100133"/>
            <a:ext cx="1588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44" name="Line 140"/>
          <p:cNvSpPr>
            <a:spLocks noChangeShapeType="1"/>
          </p:cNvSpPr>
          <p:nvPr/>
        </p:nvSpPr>
        <p:spPr bwMode="auto">
          <a:xfrm>
            <a:off x="669822" y="3463671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45" name="Line 141"/>
          <p:cNvSpPr>
            <a:spLocks noChangeShapeType="1"/>
          </p:cNvSpPr>
          <p:nvPr/>
        </p:nvSpPr>
        <p:spPr bwMode="auto">
          <a:xfrm flipH="1">
            <a:off x="4487760" y="3463671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46" name="Rectangle 142"/>
          <p:cNvSpPr>
            <a:spLocks noChangeArrowheads="1"/>
          </p:cNvSpPr>
          <p:nvPr/>
        </p:nvSpPr>
        <p:spPr bwMode="auto">
          <a:xfrm>
            <a:off x="553935" y="3392233"/>
            <a:ext cx="1555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47" name="Line 143"/>
          <p:cNvSpPr>
            <a:spLocks noChangeShapeType="1"/>
          </p:cNvSpPr>
          <p:nvPr/>
        </p:nvSpPr>
        <p:spPr bwMode="auto">
          <a:xfrm>
            <a:off x="669822" y="3301746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48" name="Line 144"/>
          <p:cNvSpPr>
            <a:spLocks noChangeShapeType="1"/>
          </p:cNvSpPr>
          <p:nvPr/>
        </p:nvSpPr>
        <p:spPr bwMode="auto">
          <a:xfrm flipH="1">
            <a:off x="4487760" y="3301746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49" name="Rectangle 145"/>
          <p:cNvSpPr>
            <a:spLocks noChangeArrowheads="1"/>
          </p:cNvSpPr>
          <p:nvPr/>
        </p:nvSpPr>
        <p:spPr bwMode="auto">
          <a:xfrm>
            <a:off x="579335" y="3230308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50" name="Line 146"/>
          <p:cNvSpPr>
            <a:spLocks noChangeShapeType="1"/>
          </p:cNvSpPr>
          <p:nvPr/>
        </p:nvSpPr>
        <p:spPr bwMode="auto">
          <a:xfrm>
            <a:off x="669822" y="3139821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1" name="Line 147"/>
          <p:cNvSpPr>
            <a:spLocks noChangeShapeType="1"/>
          </p:cNvSpPr>
          <p:nvPr/>
        </p:nvSpPr>
        <p:spPr bwMode="auto">
          <a:xfrm flipH="1">
            <a:off x="4487760" y="3139821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2" name="Rectangle 148"/>
          <p:cNvSpPr>
            <a:spLocks noChangeArrowheads="1"/>
          </p:cNvSpPr>
          <p:nvPr/>
        </p:nvSpPr>
        <p:spPr bwMode="auto">
          <a:xfrm>
            <a:off x="598385" y="3068383"/>
            <a:ext cx="10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53" name="Line 149"/>
          <p:cNvSpPr>
            <a:spLocks noChangeShapeType="1"/>
          </p:cNvSpPr>
          <p:nvPr/>
        </p:nvSpPr>
        <p:spPr bwMode="auto">
          <a:xfrm>
            <a:off x="669822" y="3100133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4" name="Line 150"/>
          <p:cNvSpPr>
            <a:spLocks noChangeShapeType="1"/>
          </p:cNvSpPr>
          <p:nvPr/>
        </p:nvSpPr>
        <p:spPr bwMode="auto">
          <a:xfrm>
            <a:off x="669822" y="35081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5" name="Line 151"/>
          <p:cNvSpPr>
            <a:spLocks noChangeShapeType="1"/>
          </p:cNvSpPr>
          <p:nvPr/>
        </p:nvSpPr>
        <p:spPr bwMode="auto">
          <a:xfrm flipV="1">
            <a:off x="4527447" y="3100133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6" name="Line 152"/>
          <p:cNvSpPr>
            <a:spLocks noChangeShapeType="1"/>
          </p:cNvSpPr>
          <p:nvPr/>
        </p:nvSpPr>
        <p:spPr bwMode="auto">
          <a:xfrm flipV="1">
            <a:off x="669822" y="3100133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7" name="Freeform 153"/>
          <p:cNvSpPr>
            <a:spLocks/>
          </p:cNvSpPr>
          <p:nvPr/>
        </p:nvSpPr>
        <p:spPr bwMode="auto">
          <a:xfrm>
            <a:off x="669822" y="3139821"/>
            <a:ext cx="3857625" cy="323850"/>
          </a:xfrm>
          <a:custGeom>
            <a:avLst/>
            <a:gdLst/>
            <a:ahLst/>
            <a:cxnLst>
              <a:cxn ang="0">
                <a:pos x="25" y="0"/>
              </a:cxn>
              <a:cxn ang="0">
                <a:pos x="74" y="0"/>
              </a:cxn>
              <a:cxn ang="0">
                <a:pos x="123" y="4"/>
              </a:cxn>
              <a:cxn ang="0">
                <a:pos x="172" y="8"/>
              </a:cxn>
              <a:cxn ang="0">
                <a:pos x="221" y="16"/>
              </a:cxn>
              <a:cxn ang="0">
                <a:pos x="270" y="24"/>
              </a:cxn>
              <a:cxn ang="0">
                <a:pos x="319" y="32"/>
              </a:cxn>
              <a:cxn ang="0">
                <a:pos x="368" y="41"/>
              </a:cxn>
              <a:cxn ang="0">
                <a:pos x="417" y="53"/>
              </a:cxn>
              <a:cxn ang="0">
                <a:pos x="466" y="65"/>
              </a:cxn>
              <a:cxn ang="0">
                <a:pos x="515" y="77"/>
              </a:cxn>
              <a:cxn ang="0">
                <a:pos x="564" y="90"/>
              </a:cxn>
              <a:cxn ang="0">
                <a:pos x="613" y="102"/>
              </a:cxn>
              <a:cxn ang="0">
                <a:pos x="662" y="118"/>
              </a:cxn>
              <a:cxn ang="0">
                <a:pos x="711" y="130"/>
              </a:cxn>
              <a:cxn ang="0">
                <a:pos x="760" y="143"/>
              </a:cxn>
              <a:cxn ang="0">
                <a:pos x="809" y="155"/>
              </a:cxn>
              <a:cxn ang="0">
                <a:pos x="858" y="163"/>
              </a:cxn>
              <a:cxn ang="0">
                <a:pos x="907" y="175"/>
              </a:cxn>
              <a:cxn ang="0">
                <a:pos x="956" y="183"/>
              </a:cxn>
              <a:cxn ang="0">
                <a:pos x="1005" y="192"/>
              </a:cxn>
              <a:cxn ang="0">
                <a:pos x="1054" y="196"/>
              </a:cxn>
              <a:cxn ang="0">
                <a:pos x="1103" y="200"/>
              </a:cxn>
              <a:cxn ang="0">
                <a:pos x="1152" y="204"/>
              </a:cxn>
              <a:cxn ang="0">
                <a:pos x="1201" y="204"/>
              </a:cxn>
              <a:cxn ang="0">
                <a:pos x="1250" y="204"/>
              </a:cxn>
              <a:cxn ang="0">
                <a:pos x="1299" y="204"/>
              </a:cxn>
              <a:cxn ang="0">
                <a:pos x="1348" y="200"/>
              </a:cxn>
              <a:cxn ang="0">
                <a:pos x="1397" y="192"/>
              </a:cxn>
              <a:cxn ang="0">
                <a:pos x="1446" y="188"/>
              </a:cxn>
              <a:cxn ang="0">
                <a:pos x="1495" y="179"/>
              </a:cxn>
              <a:cxn ang="0">
                <a:pos x="1544" y="171"/>
              </a:cxn>
              <a:cxn ang="0">
                <a:pos x="1593" y="159"/>
              </a:cxn>
              <a:cxn ang="0">
                <a:pos x="1642" y="147"/>
              </a:cxn>
              <a:cxn ang="0">
                <a:pos x="1691" y="134"/>
              </a:cxn>
              <a:cxn ang="0">
                <a:pos x="1740" y="122"/>
              </a:cxn>
              <a:cxn ang="0">
                <a:pos x="1789" y="110"/>
              </a:cxn>
              <a:cxn ang="0">
                <a:pos x="1838" y="98"/>
              </a:cxn>
              <a:cxn ang="0">
                <a:pos x="1887" y="85"/>
              </a:cxn>
              <a:cxn ang="0">
                <a:pos x="1936" y="73"/>
              </a:cxn>
              <a:cxn ang="0">
                <a:pos x="1985" y="61"/>
              </a:cxn>
              <a:cxn ang="0">
                <a:pos x="2034" y="49"/>
              </a:cxn>
              <a:cxn ang="0">
                <a:pos x="2083" y="36"/>
              </a:cxn>
              <a:cxn ang="0">
                <a:pos x="2132" y="28"/>
              </a:cxn>
              <a:cxn ang="0">
                <a:pos x="2181" y="20"/>
              </a:cxn>
              <a:cxn ang="0">
                <a:pos x="2230" y="12"/>
              </a:cxn>
              <a:cxn ang="0">
                <a:pos x="2279" y="8"/>
              </a:cxn>
              <a:cxn ang="0">
                <a:pos x="2328" y="4"/>
              </a:cxn>
              <a:cxn ang="0">
                <a:pos x="2377" y="0"/>
              </a:cxn>
              <a:cxn ang="0">
                <a:pos x="2430" y="0"/>
              </a:cxn>
            </a:cxnLst>
            <a:rect l="0" t="0" r="r" b="b"/>
            <a:pathLst>
              <a:path w="2430" h="204">
                <a:moveTo>
                  <a:pt x="0" y="0"/>
                </a:moveTo>
                <a:lnTo>
                  <a:pt x="25" y="0"/>
                </a:lnTo>
                <a:lnTo>
                  <a:pt x="49" y="0"/>
                </a:lnTo>
                <a:lnTo>
                  <a:pt x="74" y="0"/>
                </a:lnTo>
                <a:lnTo>
                  <a:pt x="98" y="4"/>
                </a:lnTo>
                <a:lnTo>
                  <a:pt x="123" y="4"/>
                </a:lnTo>
                <a:lnTo>
                  <a:pt x="147" y="8"/>
                </a:lnTo>
                <a:lnTo>
                  <a:pt x="172" y="8"/>
                </a:lnTo>
                <a:lnTo>
                  <a:pt x="196" y="12"/>
                </a:lnTo>
                <a:lnTo>
                  <a:pt x="221" y="16"/>
                </a:lnTo>
                <a:lnTo>
                  <a:pt x="245" y="20"/>
                </a:lnTo>
                <a:lnTo>
                  <a:pt x="270" y="24"/>
                </a:lnTo>
                <a:lnTo>
                  <a:pt x="294" y="28"/>
                </a:lnTo>
                <a:lnTo>
                  <a:pt x="319" y="32"/>
                </a:lnTo>
                <a:lnTo>
                  <a:pt x="343" y="36"/>
                </a:lnTo>
                <a:lnTo>
                  <a:pt x="368" y="41"/>
                </a:lnTo>
                <a:lnTo>
                  <a:pt x="392" y="49"/>
                </a:lnTo>
                <a:lnTo>
                  <a:pt x="417" y="53"/>
                </a:lnTo>
                <a:lnTo>
                  <a:pt x="441" y="61"/>
                </a:lnTo>
                <a:lnTo>
                  <a:pt x="466" y="65"/>
                </a:lnTo>
                <a:lnTo>
                  <a:pt x="490" y="73"/>
                </a:lnTo>
                <a:lnTo>
                  <a:pt x="515" y="77"/>
                </a:lnTo>
                <a:lnTo>
                  <a:pt x="539" y="85"/>
                </a:lnTo>
                <a:lnTo>
                  <a:pt x="564" y="90"/>
                </a:lnTo>
                <a:lnTo>
                  <a:pt x="588" y="98"/>
                </a:lnTo>
                <a:lnTo>
                  <a:pt x="613" y="102"/>
                </a:lnTo>
                <a:lnTo>
                  <a:pt x="637" y="110"/>
                </a:lnTo>
                <a:lnTo>
                  <a:pt x="662" y="118"/>
                </a:lnTo>
                <a:lnTo>
                  <a:pt x="686" y="122"/>
                </a:lnTo>
                <a:lnTo>
                  <a:pt x="711" y="130"/>
                </a:lnTo>
                <a:lnTo>
                  <a:pt x="735" y="134"/>
                </a:lnTo>
                <a:lnTo>
                  <a:pt x="760" y="143"/>
                </a:lnTo>
                <a:lnTo>
                  <a:pt x="784" y="147"/>
                </a:lnTo>
                <a:lnTo>
                  <a:pt x="809" y="155"/>
                </a:lnTo>
                <a:lnTo>
                  <a:pt x="833" y="159"/>
                </a:lnTo>
                <a:lnTo>
                  <a:pt x="858" y="163"/>
                </a:lnTo>
                <a:lnTo>
                  <a:pt x="882" y="171"/>
                </a:lnTo>
                <a:lnTo>
                  <a:pt x="907" y="175"/>
                </a:lnTo>
                <a:lnTo>
                  <a:pt x="931" y="179"/>
                </a:lnTo>
                <a:lnTo>
                  <a:pt x="956" y="183"/>
                </a:lnTo>
                <a:lnTo>
                  <a:pt x="980" y="188"/>
                </a:lnTo>
                <a:lnTo>
                  <a:pt x="1005" y="192"/>
                </a:lnTo>
                <a:lnTo>
                  <a:pt x="1029" y="192"/>
                </a:lnTo>
                <a:lnTo>
                  <a:pt x="1054" y="196"/>
                </a:lnTo>
                <a:lnTo>
                  <a:pt x="1078" y="200"/>
                </a:lnTo>
                <a:lnTo>
                  <a:pt x="1103" y="200"/>
                </a:lnTo>
                <a:lnTo>
                  <a:pt x="1127" y="204"/>
                </a:lnTo>
                <a:lnTo>
                  <a:pt x="1152" y="204"/>
                </a:lnTo>
                <a:lnTo>
                  <a:pt x="1176" y="204"/>
                </a:lnTo>
                <a:lnTo>
                  <a:pt x="1201" y="204"/>
                </a:lnTo>
                <a:lnTo>
                  <a:pt x="1225" y="204"/>
                </a:lnTo>
                <a:lnTo>
                  <a:pt x="1250" y="204"/>
                </a:lnTo>
                <a:lnTo>
                  <a:pt x="1274" y="204"/>
                </a:lnTo>
                <a:lnTo>
                  <a:pt x="1299" y="204"/>
                </a:lnTo>
                <a:lnTo>
                  <a:pt x="1323" y="200"/>
                </a:lnTo>
                <a:lnTo>
                  <a:pt x="1348" y="200"/>
                </a:lnTo>
                <a:lnTo>
                  <a:pt x="1372" y="196"/>
                </a:lnTo>
                <a:lnTo>
                  <a:pt x="1397" y="192"/>
                </a:lnTo>
                <a:lnTo>
                  <a:pt x="1421" y="192"/>
                </a:lnTo>
                <a:lnTo>
                  <a:pt x="1446" y="188"/>
                </a:lnTo>
                <a:lnTo>
                  <a:pt x="1470" y="183"/>
                </a:lnTo>
                <a:lnTo>
                  <a:pt x="1495" y="179"/>
                </a:lnTo>
                <a:lnTo>
                  <a:pt x="1519" y="175"/>
                </a:lnTo>
                <a:lnTo>
                  <a:pt x="1544" y="171"/>
                </a:lnTo>
                <a:lnTo>
                  <a:pt x="1568" y="163"/>
                </a:lnTo>
                <a:lnTo>
                  <a:pt x="1593" y="159"/>
                </a:lnTo>
                <a:lnTo>
                  <a:pt x="1617" y="155"/>
                </a:lnTo>
                <a:lnTo>
                  <a:pt x="1642" y="147"/>
                </a:lnTo>
                <a:lnTo>
                  <a:pt x="1666" y="143"/>
                </a:lnTo>
                <a:lnTo>
                  <a:pt x="1691" y="134"/>
                </a:lnTo>
                <a:lnTo>
                  <a:pt x="1715" y="130"/>
                </a:lnTo>
                <a:lnTo>
                  <a:pt x="1740" y="122"/>
                </a:lnTo>
                <a:lnTo>
                  <a:pt x="1764" y="118"/>
                </a:lnTo>
                <a:lnTo>
                  <a:pt x="1789" y="110"/>
                </a:lnTo>
                <a:lnTo>
                  <a:pt x="1813" y="102"/>
                </a:lnTo>
                <a:lnTo>
                  <a:pt x="1838" y="98"/>
                </a:lnTo>
                <a:lnTo>
                  <a:pt x="1862" y="90"/>
                </a:lnTo>
                <a:lnTo>
                  <a:pt x="1887" y="85"/>
                </a:lnTo>
                <a:lnTo>
                  <a:pt x="1911" y="77"/>
                </a:lnTo>
                <a:lnTo>
                  <a:pt x="1936" y="73"/>
                </a:lnTo>
                <a:lnTo>
                  <a:pt x="1960" y="65"/>
                </a:lnTo>
                <a:lnTo>
                  <a:pt x="1985" y="61"/>
                </a:lnTo>
                <a:lnTo>
                  <a:pt x="2009" y="53"/>
                </a:lnTo>
                <a:lnTo>
                  <a:pt x="2034" y="49"/>
                </a:lnTo>
                <a:lnTo>
                  <a:pt x="2058" y="41"/>
                </a:lnTo>
                <a:lnTo>
                  <a:pt x="2083" y="36"/>
                </a:lnTo>
                <a:lnTo>
                  <a:pt x="2107" y="32"/>
                </a:lnTo>
                <a:lnTo>
                  <a:pt x="2132" y="28"/>
                </a:lnTo>
                <a:lnTo>
                  <a:pt x="2156" y="24"/>
                </a:lnTo>
                <a:lnTo>
                  <a:pt x="2181" y="20"/>
                </a:lnTo>
                <a:lnTo>
                  <a:pt x="2205" y="16"/>
                </a:lnTo>
                <a:lnTo>
                  <a:pt x="2230" y="12"/>
                </a:lnTo>
                <a:lnTo>
                  <a:pt x="2254" y="8"/>
                </a:lnTo>
                <a:lnTo>
                  <a:pt x="2279" y="8"/>
                </a:lnTo>
                <a:lnTo>
                  <a:pt x="2303" y="4"/>
                </a:lnTo>
                <a:lnTo>
                  <a:pt x="2328" y="4"/>
                </a:lnTo>
                <a:lnTo>
                  <a:pt x="2352" y="0"/>
                </a:lnTo>
                <a:lnTo>
                  <a:pt x="2377" y="0"/>
                </a:lnTo>
                <a:lnTo>
                  <a:pt x="2401" y="0"/>
                </a:lnTo>
                <a:lnTo>
                  <a:pt x="2430" y="0"/>
                </a:ln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8" name="Rectangle 154"/>
          <p:cNvSpPr>
            <a:spLocks noChangeArrowheads="1"/>
          </p:cNvSpPr>
          <p:nvPr/>
        </p:nvSpPr>
        <p:spPr bwMode="auto">
          <a:xfrm>
            <a:off x="669822" y="3749421"/>
            <a:ext cx="3857625" cy="401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59" name="Rectangle 155"/>
          <p:cNvSpPr>
            <a:spLocks noChangeArrowheads="1"/>
          </p:cNvSpPr>
          <p:nvPr/>
        </p:nvSpPr>
        <p:spPr bwMode="auto">
          <a:xfrm>
            <a:off x="669822" y="3749421"/>
            <a:ext cx="3857625" cy="40163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0" name="Freeform 156"/>
          <p:cNvSpPr>
            <a:spLocks/>
          </p:cNvSpPr>
          <p:nvPr/>
        </p:nvSpPr>
        <p:spPr bwMode="auto">
          <a:xfrm>
            <a:off x="669822" y="3749421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1" name="Freeform 157"/>
          <p:cNvSpPr>
            <a:spLocks/>
          </p:cNvSpPr>
          <p:nvPr/>
        </p:nvSpPr>
        <p:spPr bwMode="auto">
          <a:xfrm>
            <a:off x="1630260" y="3749421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2" name="Freeform 158"/>
          <p:cNvSpPr>
            <a:spLocks/>
          </p:cNvSpPr>
          <p:nvPr/>
        </p:nvSpPr>
        <p:spPr bwMode="auto">
          <a:xfrm>
            <a:off x="2595460" y="3749421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3" name="Freeform 159"/>
          <p:cNvSpPr>
            <a:spLocks/>
          </p:cNvSpPr>
          <p:nvPr/>
        </p:nvSpPr>
        <p:spPr bwMode="auto">
          <a:xfrm>
            <a:off x="3562247" y="3749421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4" name="Freeform 160"/>
          <p:cNvSpPr>
            <a:spLocks/>
          </p:cNvSpPr>
          <p:nvPr/>
        </p:nvSpPr>
        <p:spPr bwMode="auto">
          <a:xfrm>
            <a:off x="4527447" y="3749421"/>
            <a:ext cx="1588" cy="40163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2">
                <a:moveTo>
                  <a:pt x="0" y="62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5" name="Freeform 161"/>
          <p:cNvSpPr>
            <a:spLocks/>
          </p:cNvSpPr>
          <p:nvPr/>
        </p:nvSpPr>
        <p:spPr bwMode="auto">
          <a:xfrm>
            <a:off x="669822" y="4105021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6" name="Freeform 162"/>
          <p:cNvSpPr>
            <a:spLocks/>
          </p:cNvSpPr>
          <p:nvPr/>
        </p:nvSpPr>
        <p:spPr bwMode="auto">
          <a:xfrm>
            <a:off x="669822" y="3949446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7" name="Freeform 163"/>
          <p:cNvSpPr>
            <a:spLocks/>
          </p:cNvSpPr>
          <p:nvPr/>
        </p:nvSpPr>
        <p:spPr bwMode="auto">
          <a:xfrm>
            <a:off x="669822" y="3787521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8" name="Line 164"/>
          <p:cNvSpPr>
            <a:spLocks noChangeShapeType="1"/>
          </p:cNvSpPr>
          <p:nvPr/>
        </p:nvSpPr>
        <p:spPr bwMode="auto">
          <a:xfrm>
            <a:off x="669822" y="37494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69" name="Line 165"/>
          <p:cNvSpPr>
            <a:spLocks noChangeShapeType="1"/>
          </p:cNvSpPr>
          <p:nvPr/>
        </p:nvSpPr>
        <p:spPr bwMode="auto">
          <a:xfrm>
            <a:off x="669822" y="4151058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0" name="Line 166"/>
          <p:cNvSpPr>
            <a:spLocks noChangeShapeType="1"/>
          </p:cNvSpPr>
          <p:nvPr/>
        </p:nvSpPr>
        <p:spPr bwMode="auto">
          <a:xfrm flipV="1">
            <a:off x="4527447" y="3749421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1" name="Line 167"/>
          <p:cNvSpPr>
            <a:spLocks noChangeShapeType="1"/>
          </p:cNvSpPr>
          <p:nvPr/>
        </p:nvSpPr>
        <p:spPr bwMode="auto">
          <a:xfrm flipV="1">
            <a:off x="669822" y="3749421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2" name="Line 168"/>
          <p:cNvSpPr>
            <a:spLocks noChangeShapeType="1"/>
          </p:cNvSpPr>
          <p:nvPr/>
        </p:nvSpPr>
        <p:spPr bwMode="auto">
          <a:xfrm>
            <a:off x="669822" y="4151058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3" name="Line 169"/>
          <p:cNvSpPr>
            <a:spLocks noChangeShapeType="1"/>
          </p:cNvSpPr>
          <p:nvPr/>
        </p:nvSpPr>
        <p:spPr bwMode="auto">
          <a:xfrm flipV="1">
            <a:off x="669822" y="3749421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4" name="Line 170"/>
          <p:cNvSpPr>
            <a:spLocks noChangeShapeType="1"/>
          </p:cNvSpPr>
          <p:nvPr/>
        </p:nvSpPr>
        <p:spPr bwMode="auto">
          <a:xfrm flipV="1">
            <a:off x="669822" y="4111371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5" name="Line 171"/>
          <p:cNvSpPr>
            <a:spLocks noChangeShapeType="1"/>
          </p:cNvSpPr>
          <p:nvPr/>
        </p:nvSpPr>
        <p:spPr bwMode="auto">
          <a:xfrm>
            <a:off x="669822" y="374942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6" name="Rectangle 172"/>
          <p:cNvSpPr>
            <a:spLocks noChangeArrowheads="1"/>
          </p:cNvSpPr>
          <p:nvPr/>
        </p:nvSpPr>
        <p:spPr bwMode="auto">
          <a:xfrm>
            <a:off x="638072" y="4170108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77" name="Line 173"/>
          <p:cNvSpPr>
            <a:spLocks noChangeShapeType="1"/>
          </p:cNvSpPr>
          <p:nvPr/>
        </p:nvSpPr>
        <p:spPr bwMode="auto">
          <a:xfrm flipV="1">
            <a:off x="1630260" y="4111371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78" name="Line 174"/>
          <p:cNvSpPr>
            <a:spLocks noChangeShapeType="1"/>
          </p:cNvSpPr>
          <p:nvPr/>
        </p:nvSpPr>
        <p:spPr bwMode="auto">
          <a:xfrm>
            <a:off x="1630260" y="374942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80" name="Line 176"/>
          <p:cNvSpPr>
            <a:spLocks noChangeShapeType="1"/>
          </p:cNvSpPr>
          <p:nvPr/>
        </p:nvSpPr>
        <p:spPr bwMode="auto">
          <a:xfrm flipV="1">
            <a:off x="2595460" y="4111371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81" name="Line 177"/>
          <p:cNvSpPr>
            <a:spLocks noChangeShapeType="1"/>
          </p:cNvSpPr>
          <p:nvPr/>
        </p:nvSpPr>
        <p:spPr bwMode="auto">
          <a:xfrm>
            <a:off x="2595460" y="374942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83" name="Line 179"/>
          <p:cNvSpPr>
            <a:spLocks noChangeShapeType="1"/>
          </p:cNvSpPr>
          <p:nvPr/>
        </p:nvSpPr>
        <p:spPr bwMode="auto">
          <a:xfrm flipV="1">
            <a:off x="3562247" y="4111371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84" name="Line 180"/>
          <p:cNvSpPr>
            <a:spLocks noChangeShapeType="1"/>
          </p:cNvSpPr>
          <p:nvPr/>
        </p:nvSpPr>
        <p:spPr bwMode="auto">
          <a:xfrm>
            <a:off x="3562247" y="374942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86" name="Line 182"/>
          <p:cNvSpPr>
            <a:spLocks noChangeShapeType="1"/>
          </p:cNvSpPr>
          <p:nvPr/>
        </p:nvSpPr>
        <p:spPr bwMode="auto">
          <a:xfrm flipV="1">
            <a:off x="4527447" y="4111371"/>
            <a:ext cx="1588" cy="396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87" name="Line 183"/>
          <p:cNvSpPr>
            <a:spLocks noChangeShapeType="1"/>
          </p:cNvSpPr>
          <p:nvPr/>
        </p:nvSpPr>
        <p:spPr bwMode="auto">
          <a:xfrm>
            <a:off x="4527447" y="374942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89" name="Line 185"/>
          <p:cNvSpPr>
            <a:spLocks noChangeShapeType="1"/>
          </p:cNvSpPr>
          <p:nvPr/>
        </p:nvSpPr>
        <p:spPr bwMode="auto">
          <a:xfrm>
            <a:off x="669822" y="4105021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90" name="Line 186"/>
          <p:cNvSpPr>
            <a:spLocks noChangeShapeType="1"/>
          </p:cNvSpPr>
          <p:nvPr/>
        </p:nvSpPr>
        <p:spPr bwMode="auto">
          <a:xfrm flipH="1">
            <a:off x="4487760" y="4105021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91" name="Rectangle 187"/>
          <p:cNvSpPr>
            <a:spLocks noChangeArrowheads="1"/>
          </p:cNvSpPr>
          <p:nvPr/>
        </p:nvSpPr>
        <p:spPr bwMode="auto">
          <a:xfrm>
            <a:off x="553935" y="4033583"/>
            <a:ext cx="1555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92" name="Line 188"/>
          <p:cNvSpPr>
            <a:spLocks noChangeShapeType="1"/>
          </p:cNvSpPr>
          <p:nvPr/>
        </p:nvSpPr>
        <p:spPr bwMode="auto">
          <a:xfrm>
            <a:off x="669822" y="3949446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93" name="Line 189"/>
          <p:cNvSpPr>
            <a:spLocks noChangeShapeType="1"/>
          </p:cNvSpPr>
          <p:nvPr/>
        </p:nvSpPr>
        <p:spPr bwMode="auto">
          <a:xfrm flipH="1">
            <a:off x="4487760" y="3949446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94" name="Rectangle 190"/>
          <p:cNvSpPr>
            <a:spLocks noChangeArrowheads="1"/>
          </p:cNvSpPr>
          <p:nvPr/>
        </p:nvSpPr>
        <p:spPr bwMode="auto">
          <a:xfrm>
            <a:off x="579335" y="3878008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95" name="Line 191"/>
          <p:cNvSpPr>
            <a:spLocks noChangeShapeType="1"/>
          </p:cNvSpPr>
          <p:nvPr/>
        </p:nvSpPr>
        <p:spPr bwMode="auto">
          <a:xfrm>
            <a:off x="669822" y="3787521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96" name="Line 192"/>
          <p:cNvSpPr>
            <a:spLocks noChangeShapeType="1"/>
          </p:cNvSpPr>
          <p:nvPr/>
        </p:nvSpPr>
        <p:spPr bwMode="auto">
          <a:xfrm flipH="1">
            <a:off x="4487760" y="3787521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97" name="Rectangle 193"/>
          <p:cNvSpPr>
            <a:spLocks noChangeArrowheads="1"/>
          </p:cNvSpPr>
          <p:nvPr/>
        </p:nvSpPr>
        <p:spPr bwMode="auto">
          <a:xfrm>
            <a:off x="598385" y="3716083"/>
            <a:ext cx="10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898" name="Line 194"/>
          <p:cNvSpPr>
            <a:spLocks noChangeShapeType="1"/>
          </p:cNvSpPr>
          <p:nvPr/>
        </p:nvSpPr>
        <p:spPr bwMode="auto">
          <a:xfrm>
            <a:off x="669822" y="374942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899" name="Line 195"/>
          <p:cNvSpPr>
            <a:spLocks noChangeShapeType="1"/>
          </p:cNvSpPr>
          <p:nvPr/>
        </p:nvSpPr>
        <p:spPr bwMode="auto">
          <a:xfrm>
            <a:off x="669822" y="4151058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0" name="Line 196"/>
          <p:cNvSpPr>
            <a:spLocks noChangeShapeType="1"/>
          </p:cNvSpPr>
          <p:nvPr/>
        </p:nvSpPr>
        <p:spPr bwMode="auto">
          <a:xfrm flipV="1">
            <a:off x="4527447" y="3749421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1" name="Line 197"/>
          <p:cNvSpPr>
            <a:spLocks noChangeShapeType="1"/>
          </p:cNvSpPr>
          <p:nvPr/>
        </p:nvSpPr>
        <p:spPr bwMode="auto">
          <a:xfrm flipV="1">
            <a:off x="669822" y="3749421"/>
            <a:ext cx="1588" cy="4016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2" name="Freeform 198"/>
          <p:cNvSpPr>
            <a:spLocks/>
          </p:cNvSpPr>
          <p:nvPr/>
        </p:nvSpPr>
        <p:spPr bwMode="auto">
          <a:xfrm>
            <a:off x="669822" y="3787521"/>
            <a:ext cx="3857625" cy="317500"/>
          </a:xfrm>
          <a:custGeom>
            <a:avLst/>
            <a:gdLst/>
            <a:ahLst/>
            <a:cxnLst>
              <a:cxn ang="0">
                <a:pos x="25" y="33"/>
              </a:cxn>
              <a:cxn ang="0">
                <a:pos x="74" y="45"/>
              </a:cxn>
              <a:cxn ang="0">
                <a:pos x="123" y="53"/>
              </a:cxn>
              <a:cxn ang="0">
                <a:pos x="172" y="65"/>
              </a:cxn>
              <a:cxn ang="0">
                <a:pos x="221" y="78"/>
              </a:cxn>
              <a:cxn ang="0">
                <a:pos x="270" y="90"/>
              </a:cxn>
              <a:cxn ang="0">
                <a:pos x="319" y="102"/>
              </a:cxn>
              <a:cxn ang="0">
                <a:pos x="368" y="118"/>
              </a:cxn>
              <a:cxn ang="0">
                <a:pos x="417" y="131"/>
              </a:cxn>
              <a:cxn ang="0">
                <a:pos x="466" y="143"/>
              </a:cxn>
              <a:cxn ang="0">
                <a:pos x="515" y="151"/>
              </a:cxn>
              <a:cxn ang="0">
                <a:pos x="564" y="163"/>
              </a:cxn>
              <a:cxn ang="0">
                <a:pos x="613" y="172"/>
              </a:cxn>
              <a:cxn ang="0">
                <a:pos x="662" y="180"/>
              </a:cxn>
              <a:cxn ang="0">
                <a:pos x="711" y="188"/>
              </a:cxn>
              <a:cxn ang="0">
                <a:pos x="760" y="192"/>
              </a:cxn>
              <a:cxn ang="0">
                <a:pos x="809" y="196"/>
              </a:cxn>
              <a:cxn ang="0">
                <a:pos x="858" y="200"/>
              </a:cxn>
              <a:cxn ang="0">
                <a:pos x="907" y="200"/>
              </a:cxn>
              <a:cxn ang="0">
                <a:pos x="956" y="200"/>
              </a:cxn>
              <a:cxn ang="0">
                <a:pos x="1005" y="200"/>
              </a:cxn>
              <a:cxn ang="0">
                <a:pos x="1054" y="196"/>
              </a:cxn>
              <a:cxn ang="0">
                <a:pos x="1103" y="188"/>
              </a:cxn>
              <a:cxn ang="0">
                <a:pos x="1152" y="184"/>
              </a:cxn>
              <a:cxn ang="0">
                <a:pos x="1201" y="176"/>
              </a:cxn>
              <a:cxn ang="0">
                <a:pos x="1250" y="163"/>
              </a:cxn>
              <a:cxn ang="0">
                <a:pos x="1299" y="155"/>
              </a:cxn>
              <a:cxn ang="0">
                <a:pos x="1348" y="143"/>
              </a:cxn>
              <a:cxn ang="0">
                <a:pos x="1397" y="131"/>
              </a:cxn>
              <a:cxn ang="0">
                <a:pos x="1446" y="118"/>
              </a:cxn>
              <a:cxn ang="0">
                <a:pos x="1495" y="106"/>
              </a:cxn>
              <a:cxn ang="0">
                <a:pos x="1544" y="94"/>
              </a:cxn>
              <a:cxn ang="0">
                <a:pos x="1593" y="82"/>
              </a:cxn>
              <a:cxn ang="0">
                <a:pos x="1642" y="69"/>
              </a:cxn>
              <a:cxn ang="0">
                <a:pos x="1691" y="57"/>
              </a:cxn>
              <a:cxn ang="0">
                <a:pos x="1740" y="45"/>
              </a:cxn>
              <a:cxn ang="0">
                <a:pos x="1789" y="33"/>
              </a:cxn>
              <a:cxn ang="0">
                <a:pos x="1838" y="25"/>
              </a:cxn>
              <a:cxn ang="0">
                <a:pos x="1887" y="16"/>
              </a:cxn>
              <a:cxn ang="0">
                <a:pos x="1936" y="12"/>
              </a:cxn>
              <a:cxn ang="0">
                <a:pos x="1985" y="4"/>
              </a:cxn>
              <a:cxn ang="0">
                <a:pos x="2034" y="0"/>
              </a:cxn>
              <a:cxn ang="0">
                <a:pos x="2083" y="0"/>
              </a:cxn>
              <a:cxn ang="0">
                <a:pos x="2132" y="0"/>
              </a:cxn>
              <a:cxn ang="0">
                <a:pos x="2181" y="0"/>
              </a:cxn>
              <a:cxn ang="0">
                <a:pos x="2230" y="4"/>
              </a:cxn>
              <a:cxn ang="0">
                <a:pos x="2279" y="8"/>
              </a:cxn>
              <a:cxn ang="0">
                <a:pos x="2328" y="12"/>
              </a:cxn>
              <a:cxn ang="0">
                <a:pos x="2377" y="20"/>
              </a:cxn>
              <a:cxn ang="0">
                <a:pos x="2430" y="29"/>
              </a:cxn>
            </a:cxnLst>
            <a:rect l="0" t="0" r="r" b="b"/>
            <a:pathLst>
              <a:path w="2430" h="200">
                <a:moveTo>
                  <a:pt x="0" y="29"/>
                </a:moveTo>
                <a:lnTo>
                  <a:pt x="25" y="33"/>
                </a:lnTo>
                <a:lnTo>
                  <a:pt x="49" y="37"/>
                </a:lnTo>
                <a:lnTo>
                  <a:pt x="74" y="45"/>
                </a:lnTo>
                <a:lnTo>
                  <a:pt x="98" y="49"/>
                </a:lnTo>
                <a:lnTo>
                  <a:pt x="123" y="53"/>
                </a:lnTo>
                <a:lnTo>
                  <a:pt x="147" y="61"/>
                </a:lnTo>
                <a:lnTo>
                  <a:pt x="172" y="65"/>
                </a:lnTo>
                <a:lnTo>
                  <a:pt x="196" y="74"/>
                </a:lnTo>
                <a:lnTo>
                  <a:pt x="221" y="78"/>
                </a:lnTo>
                <a:lnTo>
                  <a:pt x="245" y="86"/>
                </a:lnTo>
                <a:lnTo>
                  <a:pt x="270" y="90"/>
                </a:lnTo>
                <a:lnTo>
                  <a:pt x="294" y="98"/>
                </a:lnTo>
                <a:lnTo>
                  <a:pt x="319" y="102"/>
                </a:lnTo>
                <a:lnTo>
                  <a:pt x="343" y="110"/>
                </a:lnTo>
                <a:lnTo>
                  <a:pt x="368" y="118"/>
                </a:lnTo>
                <a:lnTo>
                  <a:pt x="392" y="123"/>
                </a:lnTo>
                <a:lnTo>
                  <a:pt x="417" y="131"/>
                </a:lnTo>
                <a:lnTo>
                  <a:pt x="441" y="135"/>
                </a:lnTo>
                <a:lnTo>
                  <a:pt x="466" y="143"/>
                </a:lnTo>
                <a:lnTo>
                  <a:pt x="490" y="147"/>
                </a:lnTo>
                <a:lnTo>
                  <a:pt x="515" y="151"/>
                </a:lnTo>
                <a:lnTo>
                  <a:pt x="539" y="159"/>
                </a:lnTo>
                <a:lnTo>
                  <a:pt x="564" y="163"/>
                </a:lnTo>
                <a:lnTo>
                  <a:pt x="588" y="167"/>
                </a:lnTo>
                <a:lnTo>
                  <a:pt x="613" y="172"/>
                </a:lnTo>
                <a:lnTo>
                  <a:pt x="637" y="176"/>
                </a:lnTo>
                <a:lnTo>
                  <a:pt x="662" y="180"/>
                </a:lnTo>
                <a:lnTo>
                  <a:pt x="686" y="184"/>
                </a:lnTo>
                <a:lnTo>
                  <a:pt x="711" y="188"/>
                </a:lnTo>
                <a:lnTo>
                  <a:pt x="735" y="192"/>
                </a:lnTo>
                <a:lnTo>
                  <a:pt x="760" y="192"/>
                </a:lnTo>
                <a:lnTo>
                  <a:pt x="784" y="196"/>
                </a:lnTo>
                <a:lnTo>
                  <a:pt x="809" y="196"/>
                </a:lnTo>
                <a:lnTo>
                  <a:pt x="833" y="200"/>
                </a:lnTo>
                <a:lnTo>
                  <a:pt x="858" y="200"/>
                </a:lnTo>
                <a:lnTo>
                  <a:pt x="882" y="200"/>
                </a:lnTo>
                <a:lnTo>
                  <a:pt x="907" y="200"/>
                </a:lnTo>
                <a:lnTo>
                  <a:pt x="931" y="200"/>
                </a:lnTo>
                <a:lnTo>
                  <a:pt x="956" y="200"/>
                </a:lnTo>
                <a:lnTo>
                  <a:pt x="980" y="200"/>
                </a:lnTo>
                <a:lnTo>
                  <a:pt x="1005" y="200"/>
                </a:lnTo>
                <a:lnTo>
                  <a:pt x="1029" y="196"/>
                </a:lnTo>
                <a:lnTo>
                  <a:pt x="1054" y="196"/>
                </a:lnTo>
                <a:lnTo>
                  <a:pt x="1078" y="192"/>
                </a:lnTo>
                <a:lnTo>
                  <a:pt x="1103" y="188"/>
                </a:lnTo>
                <a:lnTo>
                  <a:pt x="1127" y="184"/>
                </a:lnTo>
                <a:lnTo>
                  <a:pt x="1152" y="184"/>
                </a:lnTo>
                <a:lnTo>
                  <a:pt x="1176" y="180"/>
                </a:lnTo>
                <a:lnTo>
                  <a:pt x="1201" y="176"/>
                </a:lnTo>
                <a:lnTo>
                  <a:pt x="1225" y="167"/>
                </a:lnTo>
                <a:lnTo>
                  <a:pt x="1250" y="163"/>
                </a:lnTo>
                <a:lnTo>
                  <a:pt x="1274" y="159"/>
                </a:lnTo>
                <a:lnTo>
                  <a:pt x="1299" y="155"/>
                </a:lnTo>
                <a:lnTo>
                  <a:pt x="1323" y="147"/>
                </a:lnTo>
                <a:lnTo>
                  <a:pt x="1348" y="143"/>
                </a:lnTo>
                <a:lnTo>
                  <a:pt x="1372" y="139"/>
                </a:lnTo>
                <a:lnTo>
                  <a:pt x="1397" y="131"/>
                </a:lnTo>
                <a:lnTo>
                  <a:pt x="1421" y="127"/>
                </a:lnTo>
                <a:lnTo>
                  <a:pt x="1446" y="118"/>
                </a:lnTo>
                <a:lnTo>
                  <a:pt x="1470" y="110"/>
                </a:lnTo>
                <a:lnTo>
                  <a:pt x="1495" y="106"/>
                </a:lnTo>
                <a:lnTo>
                  <a:pt x="1519" y="98"/>
                </a:lnTo>
                <a:lnTo>
                  <a:pt x="1544" y="94"/>
                </a:lnTo>
                <a:lnTo>
                  <a:pt x="1568" y="86"/>
                </a:lnTo>
                <a:lnTo>
                  <a:pt x="1593" y="82"/>
                </a:lnTo>
                <a:lnTo>
                  <a:pt x="1617" y="74"/>
                </a:lnTo>
                <a:lnTo>
                  <a:pt x="1642" y="69"/>
                </a:lnTo>
                <a:lnTo>
                  <a:pt x="1666" y="61"/>
                </a:lnTo>
                <a:lnTo>
                  <a:pt x="1691" y="57"/>
                </a:lnTo>
                <a:lnTo>
                  <a:pt x="1715" y="49"/>
                </a:lnTo>
                <a:lnTo>
                  <a:pt x="1740" y="45"/>
                </a:lnTo>
                <a:lnTo>
                  <a:pt x="1764" y="41"/>
                </a:lnTo>
                <a:lnTo>
                  <a:pt x="1789" y="33"/>
                </a:lnTo>
                <a:lnTo>
                  <a:pt x="1813" y="29"/>
                </a:lnTo>
                <a:lnTo>
                  <a:pt x="1838" y="25"/>
                </a:lnTo>
                <a:lnTo>
                  <a:pt x="1862" y="20"/>
                </a:lnTo>
                <a:lnTo>
                  <a:pt x="1887" y="16"/>
                </a:lnTo>
                <a:lnTo>
                  <a:pt x="1911" y="12"/>
                </a:lnTo>
                <a:lnTo>
                  <a:pt x="1936" y="12"/>
                </a:lnTo>
                <a:lnTo>
                  <a:pt x="1960" y="8"/>
                </a:lnTo>
                <a:lnTo>
                  <a:pt x="1985" y="4"/>
                </a:lnTo>
                <a:lnTo>
                  <a:pt x="2009" y="4"/>
                </a:lnTo>
                <a:lnTo>
                  <a:pt x="2034" y="0"/>
                </a:lnTo>
                <a:lnTo>
                  <a:pt x="2058" y="0"/>
                </a:lnTo>
                <a:lnTo>
                  <a:pt x="2083" y="0"/>
                </a:lnTo>
                <a:lnTo>
                  <a:pt x="2107" y="0"/>
                </a:lnTo>
                <a:lnTo>
                  <a:pt x="2132" y="0"/>
                </a:lnTo>
                <a:lnTo>
                  <a:pt x="2156" y="0"/>
                </a:lnTo>
                <a:lnTo>
                  <a:pt x="2181" y="0"/>
                </a:lnTo>
                <a:lnTo>
                  <a:pt x="2205" y="0"/>
                </a:lnTo>
                <a:lnTo>
                  <a:pt x="2230" y="4"/>
                </a:lnTo>
                <a:lnTo>
                  <a:pt x="2254" y="4"/>
                </a:lnTo>
                <a:lnTo>
                  <a:pt x="2279" y="8"/>
                </a:lnTo>
                <a:lnTo>
                  <a:pt x="2303" y="8"/>
                </a:lnTo>
                <a:lnTo>
                  <a:pt x="2328" y="12"/>
                </a:lnTo>
                <a:lnTo>
                  <a:pt x="2352" y="16"/>
                </a:lnTo>
                <a:lnTo>
                  <a:pt x="2377" y="20"/>
                </a:lnTo>
                <a:lnTo>
                  <a:pt x="2401" y="25"/>
                </a:lnTo>
                <a:lnTo>
                  <a:pt x="2430" y="29"/>
                </a:ln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3" name="Rectangle 199"/>
          <p:cNvSpPr>
            <a:spLocks noChangeArrowheads="1"/>
          </p:cNvSpPr>
          <p:nvPr/>
        </p:nvSpPr>
        <p:spPr bwMode="auto">
          <a:xfrm>
            <a:off x="669822" y="4390771"/>
            <a:ext cx="3857625" cy="407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4" name="Rectangle 200"/>
          <p:cNvSpPr>
            <a:spLocks noChangeArrowheads="1"/>
          </p:cNvSpPr>
          <p:nvPr/>
        </p:nvSpPr>
        <p:spPr bwMode="auto">
          <a:xfrm>
            <a:off x="669822" y="4390771"/>
            <a:ext cx="3857625" cy="40798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5" name="Freeform 201"/>
          <p:cNvSpPr>
            <a:spLocks/>
          </p:cNvSpPr>
          <p:nvPr/>
        </p:nvSpPr>
        <p:spPr bwMode="auto">
          <a:xfrm>
            <a:off x="669822" y="4390771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6" name="Freeform 202"/>
          <p:cNvSpPr>
            <a:spLocks/>
          </p:cNvSpPr>
          <p:nvPr/>
        </p:nvSpPr>
        <p:spPr bwMode="auto">
          <a:xfrm>
            <a:off x="1630260" y="4390771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7" name="Freeform 203"/>
          <p:cNvSpPr>
            <a:spLocks/>
          </p:cNvSpPr>
          <p:nvPr/>
        </p:nvSpPr>
        <p:spPr bwMode="auto">
          <a:xfrm>
            <a:off x="2595460" y="4390771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8" name="Freeform 204"/>
          <p:cNvSpPr>
            <a:spLocks/>
          </p:cNvSpPr>
          <p:nvPr/>
        </p:nvSpPr>
        <p:spPr bwMode="auto">
          <a:xfrm>
            <a:off x="3562247" y="4390771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09" name="Freeform 205"/>
          <p:cNvSpPr>
            <a:spLocks/>
          </p:cNvSpPr>
          <p:nvPr/>
        </p:nvSpPr>
        <p:spPr bwMode="auto">
          <a:xfrm>
            <a:off x="4527447" y="4390771"/>
            <a:ext cx="1588" cy="407988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63">
                <a:moveTo>
                  <a:pt x="0" y="63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0" name="Freeform 206"/>
          <p:cNvSpPr>
            <a:spLocks/>
          </p:cNvSpPr>
          <p:nvPr/>
        </p:nvSpPr>
        <p:spPr bwMode="auto">
          <a:xfrm>
            <a:off x="669822" y="4752721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1" name="Freeform 207"/>
          <p:cNvSpPr>
            <a:spLocks/>
          </p:cNvSpPr>
          <p:nvPr/>
        </p:nvSpPr>
        <p:spPr bwMode="auto">
          <a:xfrm>
            <a:off x="669822" y="4590796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2" name="Freeform 208"/>
          <p:cNvSpPr>
            <a:spLocks/>
          </p:cNvSpPr>
          <p:nvPr/>
        </p:nvSpPr>
        <p:spPr bwMode="auto">
          <a:xfrm>
            <a:off x="669822" y="4428871"/>
            <a:ext cx="38576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5" y="0"/>
              </a:cxn>
              <a:cxn ang="0">
                <a:pos x="595" y="0"/>
              </a:cxn>
            </a:cxnLst>
            <a:rect l="0" t="0" r="r" b="b"/>
            <a:pathLst>
              <a:path w="595">
                <a:moveTo>
                  <a:pt x="0" y="0"/>
                </a:moveTo>
                <a:lnTo>
                  <a:pt x="595" y="0"/>
                </a:lnTo>
                <a:lnTo>
                  <a:pt x="595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3" name="Line 209"/>
          <p:cNvSpPr>
            <a:spLocks noChangeShapeType="1"/>
          </p:cNvSpPr>
          <p:nvPr/>
        </p:nvSpPr>
        <p:spPr bwMode="auto">
          <a:xfrm>
            <a:off x="669822" y="439077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4" name="Line 210"/>
          <p:cNvSpPr>
            <a:spLocks noChangeShapeType="1"/>
          </p:cNvSpPr>
          <p:nvPr/>
        </p:nvSpPr>
        <p:spPr bwMode="auto">
          <a:xfrm>
            <a:off x="669822" y="4798758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5" name="Line 211"/>
          <p:cNvSpPr>
            <a:spLocks noChangeShapeType="1"/>
          </p:cNvSpPr>
          <p:nvPr/>
        </p:nvSpPr>
        <p:spPr bwMode="auto">
          <a:xfrm flipV="1">
            <a:off x="4527447" y="4390771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6" name="Line 212"/>
          <p:cNvSpPr>
            <a:spLocks noChangeShapeType="1"/>
          </p:cNvSpPr>
          <p:nvPr/>
        </p:nvSpPr>
        <p:spPr bwMode="auto">
          <a:xfrm flipV="1">
            <a:off x="669822" y="4390771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7" name="Line 213"/>
          <p:cNvSpPr>
            <a:spLocks noChangeShapeType="1"/>
          </p:cNvSpPr>
          <p:nvPr/>
        </p:nvSpPr>
        <p:spPr bwMode="auto">
          <a:xfrm>
            <a:off x="669822" y="4798758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8" name="Line 214"/>
          <p:cNvSpPr>
            <a:spLocks noChangeShapeType="1"/>
          </p:cNvSpPr>
          <p:nvPr/>
        </p:nvSpPr>
        <p:spPr bwMode="auto">
          <a:xfrm flipV="1">
            <a:off x="669822" y="4390771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19" name="Line 215"/>
          <p:cNvSpPr>
            <a:spLocks noChangeShapeType="1"/>
          </p:cNvSpPr>
          <p:nvPr/>
        </p:nvSpPr>
        <p:spPr bwMode="auto">
          <a:xfrm flipV="1">
            <a:off x="669822" y="476065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20" name="Line 216"/>
          <p:cNvSpPr>
            <a:spLocks noChangeShapeType="1"/>
          </p:cNvSpPr>
          <p:nvPr/>
        </p:nvSpPr>
        <p:spPr bwMode="auto">
          <a:xfrm>
            <a:off x="669822" y="439077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21" name="Rectangle 217"/>
          <p:cNvSpPr>
            <a:spLocks noChangeArrowheads="1"/>
          </p:cNvSpPr>
          <p:nvPr/>
        </p:nvSpPr>
        <p:spPr bwMode="auto">
          <a:xfrm>
            <a:off x="638072" y="4817808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923" name="Line 219"/>
          <p:cNvSpPr>
            <a:spLocks noChangeShapeType="1"/>
          </p:cNvSpPr>
          <p:nvPr/>
        </p:nvSpPr>
        <p:spPr bwMode="auto">
          <a:xfrm flipV="1">
            <a:off x="1630260" y="476065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24" name="Line 220"/>
          <p:cNvSpPr>
            <a:spLocks noChangeShapeType="1"/>
          </p:cNvSpPr>
          <p:nvPr/>
        </p:nvSpPr>
        <p:spPr bwMode="auto">
          <a:xfrm>
            <a:off x="1630260" y="439077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26" name="Line 222"/>
          <p:cNvSpPr>
            <a:spLocks noChangeShapeType="1"/>
          </p:cNvSpPr>
          <p:nvPr/>
        </p:nvSpPr>
        <p:spPr bwMode="auto">
          <a:xfrm flipV="1">
            <a:off x="2595460" y="476065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27" name="Line 223"/>
          <p:cNvSpPr>
            <a:spLocks noChangeShapeType="1"/>
          </p:cNvSpPr>
          <p:nvPr/>
        </p:nvSpPr>
        <p:spPr bwMode="auto">
          <a:xfrm>
            <a:off x="2595460" y="439077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29" name="Line 225"/>
          <p:cNvSpPr>
            <a:spLocks noChangeShapeType="1"/>
          </p:cNvSpPr>
          <p:nvPr/>
        </p:nvSpPr>
        <p:spPr bwMode="auto">
          <a:xfrm flipV="1">
            <a:off x="3562247" y="476065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30" name="Line 226"/>
          <p:cNvSpPr>
            <a:spLocks noChangeShapeType="1"/>
          </p:cNvSpPr>
          <p:nvPr/>
        </p:nvSpPr>
        <p:spPr bwMode="auto">
          <a:xfrm>
            <a:off x="3562247" y="439077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32" name="Line 228"/>
          <p:cNvSpPr>
            <a:spLocks noChangeShapeType="1"/>
          </p:cNvSpPr>
          <p:nvPr/>
        </p:nvSpPr>
        <p:spPr bwMode="auto">
          <a:xfrm flipV="1">
            <a:off x="4527447" y="476065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33" name="Line 229"/>
          <p:cNvSpPr>
            <a:spLocks noChangeShapeType="1"/>
          </p:cNvSpPr>
          <p:nvPr/>
        </p:nvSpPr>
        <p:spPr bwMode="auto">
          <a:xfrm>
            <a:off x="4527447" y="4390771"/>
            <a:ext cx="1588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35" name="Line 231"/>
          <p:cNvSpPr>
            <a:spLocks noChangeShapeType="1"/>
          </p:cNvSpPr>
          <p:nvPr/>
        </p:nvSpPr>
        <p:spPr bwMode="auto">
          <a:xfrm>
            <a:off x="669822" y="4752721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36" name="Line 232"/>
          <p:cNvSpPr>
            <a:spLocks noChangeShapeType="1"/>
          </p:cNvSpPr>
          <p:nvPr/>
        </p:nvSpPr>
        <p:spPr bwMode="auto">
          <a:xfrm flipH="1">
            <a:off x="4487760" y="4752721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37" name="Rectangle 233"/>
          <p:cNvSpPr>
            <a:spLocks noChangeArrowheads="1"/>
          </p:cNvSpPr>
          <p:nvPr/>
        </p:nvSpPr>
        <p:spPr bwMode="auto">
          <a:xfrm>
            <a:off x="553935" y="4682871"/>
            <a:ext cx="1555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938" name="Line 234"/>
          <p:cNvSpPr>
            <a:spLocks noChangeShapeType="1"/>
          </p:cNvSpPr>
          <p:nvPr/>
        </p:nvSpPr>
        <p:spPr bwMode="auto">
          <a:xfrm>
            <a:off x="669822" y="4590796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39" name="Line 235"/>
          <p:cNvSpPr>
            <a:spLocks noChangeShapeType="1"/>
          </p:cNvSpPr>
          <p:nvPr/>
        </p:nvSpPr>
        <p:spPr bwMode="auto">
          <a:xfrm flipH="1">
            <a:off x="4487760" y="4590796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40" name="Rectangle 236"/>
          <p:cNvSpPr>
            <a:spLocks noChangeArrowheads="1"/>
          </p:cNvSpPr>
          <p:nvPr/>
        </p:nvSpPr>
        <p:spPr bwMode="auto">
          <a:xfrm>
            <a:off x="579335" y="4519358"/>
            <a:ext cx="1238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941" name="Line 237"/>
          <p:cNvSpPr>
            <a:spLocks noChangeShapeType="1"/>
          </p:cNvSpPr>
          <p:nvPr/>
        </p:nvSpPr>
        <p:spPr bwMode="auto">
          <a:xfrm>
            <a:off x="669822" y="4428871"/>
            <a:ext cx="3333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42" name="Line 238"/>
          <p:cNvSpPr>
            <a:spLocks noChangeShapeType="1"/>
          </p:cNvSpPr>
          <p:nvPr/>
        </p:nvSpPr>
        <p:spPr bwMode="auto">
          <a:xfrm flipH="1">
            <a:off x="4487760" y="4428871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43" name="Rectangle 239"/>
          <p:cNvSpPr>
            <a:spLocks noChangeArrowheads="1"/>
          </p:cNvSpPr>
          <p:nvPr/>
        </p:nvSpPr>
        <p:spPr bwMode="auto">
          <a:xfrm>
            <a:off x="598385" y="4357433"/>
            <a:ext cx="10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944" name="Line 240"/>
          <p:cNvSpPr>
            <a:spLocks noChangeShapeType="1"/>
          </p:cNvSpPr>
          <p:nvPr/>
        </p:nvSpPr>
        <p:spPr bwMode="auto">
          <a:xfrm>
            <a:off x="669822" y="4390771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45" name="Line 241"/>
          <p:cNvSpPr>
            <a:spLocks noChangeShapeType="1"/>
          </p:cNvSpPr>
          <p:nvPr/>
        </p:nvSpPr>
        <p:spPr bwMode="auto">
          <a:xfrm>
            <a:off x="669822" y="4798758"/>
            <a:ext cx="385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46" name="Line 242"/>
          <p:cNvSpPr>
            <a:spLocks noChangeShapeType="1"/>
          </p:cNvSpPr>
          <p:nvPr/>
        </p:nvSpPr>
        <p:spPr bwMode="auto">
          <a:xfrm flipV="1">
            <a:off x="4527447" y="4390771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47" name="Line 243"/>
          <p:cNvSpPr>
            <a:spLocks noChangeShapeType="1"/>
          </p:cNvSpPr>
          <p:nvPr/>
        </p:nvSpPr>
        <p:spPr bwMode="auto">
          <a:xfrm flipV="1">
            <a:off x="669822" y="4390771"/>
            <a:ext cx="1588" cy="407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948" name="Freeform 244"/>
          <p:cNvSpPr>
            <a:spLocks/>
          </p:cNvSpPr>
          <p:nvPr/>
        </p:nvSpPr>
        <p:spPr bwMode="auto">
          <a:xfrm>
            <a:off x="669822" y="4428871"/>
            <a:ext cx="3857625" cy="323850"/>
          </a:xfrm>
          <a:custGeom>
            <a:avLst/>
            <a:gdLst/>
            <a:ahLst/>
            <a:cxnLst>
              <a:cxn ang="0">
                <a:pos x="25" y="111"/>
              </a:cxn>
              <a:cxn ang="0">
                <a:pos x="74" y="123"/>
              </a:cxn>
              <a:cxn ang="0">
                <a:pos x="123" y="135"/>
              </a:cxn>
              <a:cxn ang="0">
                <a:pos x="172" y="147"/>
              </a:cxn>
              <a:cxn ang="0">
                <a:pos x="221" y="160"/>
              </a:cxn>
              <a:cxn ang="0">
                <a:pos x="270" y="168"/>
              </a:cxn>
              <a:cxn ang="0">
                <a:pos x="319" y="180"/>
              </a:cxn>
              <a:cxn ang="0">
                <a:pos x="368" y="188"/>
              </a:cxn>
              <a:cxn ang="0">
                <a:pos x="417" y="192"/>
              </a:cxn>
              <a:cxn ang="0">
                <a:pos x="466" y="200"/>
              </a:cxn>
              <a:cxn ang="0">
                <a:pos x="515" y="200"/>
              </a:cxn>
              <a:cxn ang="0">
                <a:pos x="564" y="204"/>
              </a:cxn>
              <a:cxn ang="0">
                <a:pos x="613" y="204"/>
              </a:cxn>
              <a:cxn ang="0">
                <a:pos x="662" y="204"/>
              </a:cxn>
              <a:cxn ang="0">
                <a:pos x="711" y="200"/>
              </a:cxn>
              <a:cxn ang="0">
                <a:pos x="760" y="196"/>
              </a:cxn>
              <a:cxn ang="0">
                <a:pos x="809" y="192"/>
              </a:cxn>
              <a:cxn ang="0">
                <a:pos x="858" y="184"/>
              </a:cxn>
              <a:cxn ang="0">
                <a:pos x="907" y="176"/>
              </a:cxn>
              <a:cxn ang="0">
                <a:pos x="956" y="168"/>
              </a:cxn>
              <a:cxn ang="0">
                <a:pos x="1005" y="155"/>
              </a:cxn>
              <a:cxn ang="0">
                <a:pos x="1054" y="143"/>
              </a:cxn>
              <a:cxn ang="0">
                <a:pos x="1103" y="131"/>
              </a:cxn>
              <a:cxn ang="0">
                <a:pos x="1152" y="119"/>
              </a:cxn>
              <a:cxn ang="0">
                <a:pos x="1201" y="106"/>
              </a:cxn>
              <a:cxn ang="0">
                <a:pos x="1250" y="94"/>
              </a:cxn>
              <a:cxn ang="0">
                <a:pos x="1299" y="78"/>
              </a:cxn>
              <a:cxn ang="0">
                <a:pos x="1348" y="66"/>
              </a:cxn>
              <a:cxn ang="0">
                <a:pos x="1397" y="53"/>
              </a:cxn>
              <a:cxn ang="0">
                <a:pos x="1446" y="45"/>
              </a:cxn>
              <a:cxn ang="0">
                <a:pos x="1495" y="33"/>
              </a:cxn>
              <a:cxn ang="0">
                <a:pos x="1544" y="25"/>
              </a:cxn>
              <a:cxn ang="0">
                <a:pos x="1593" y="17"/>
              </a:cxn>
              <a:cxn ang="0">
                <a:pos x="1642" y="8"/>
              </a:cxn>
              <a:cxn ang="0">
                <a:pos x="1691" y="4"/>
              </a:cxn>
              <a:cxn ang="0">
                <a:pos x="1740" y="0"/>
              </a:cxn>
              <a:cxn ang="0">
                <a:pos x="1789" y="0"/>
              </a:cxn>
              <a:cxn ang="0">
                <a:pos x="1838" y="0"/>
              </a:cxn>
              <a:cxn ang="0">
                <a:pos x="1887" y="0"/>
              </a:cxn>
              <a:cxn ang="0">
                <a:pos x="1936" y="4"/>
              </a:cxn>
              <a:cxn ang="0">
                <a:pos x="1985" y="8"/>
              </a:cxn>
              <a:cxn ang="0">
                <a:pos x="2034" y="17"/>
              </a:cxn>
              <a:cxn ang="0">
                <a:pos x="2083" y="21"/>
              </a:cxn>
              <a:cxn ang="0">
                <a:pos x="2132" y="33"/>
              </a:cxn>
              <a:cxn ang="0">
                <a:pos x="2181" y="41"/>
              </a:cxn>
              <a:cxn ang="0">
                <a:pos x="2230" y="53"/>
              </a:cxn>
              <a:cxn ang="0">
                <a:pos x="2279" y="66"/>
              </a:cxn>
              <a:cxn ang="0">
                <a:pos x="2328" y="78"/>
              </a:cxn>
              <a:cxn ang="0">
                <a:pos x="2377" y="90"/>
              </a:cxn>
              <a:cxn ang="0">
                <a:pos x="2430" y="102"/>
              </a:cxn>
            </a:cxnLst>
            <a:rect l="0" t="0" r="r" b="b"/>
            <a:pathLst>
              <a:path w="2430" h="204">
                <a:moveTo>
                  <a:pt x="0" y="102"/>
                </a:moveTo>
                <a:lnTo>
                  <a:pt x="25" y="111"/>
                </a:lnTo>
                <a:lnTo>
                  <a:pt x="49" y="115"/>
                </a:lnTo>
                <a:lnTo>
                  <a:pt x="74" y="123"/>
                </a:lnTo>
                <a:lnTo>
                  <a:pt x="98" y="127"/>
                </a:lnTo>
                <a:lnTo>
                  <a:pt x="123" y="135"/>
                </a:lnTo>
                <a:lnTo>
                  <a:pt x="147" y="139"/>
                </a:lnTo>
                <a:lnTo>
                  <a:pt x="172" y="147"/>
                </a:lnTo>
                <a:lnTo>
                  <a:pt x="196" y="151"/>
                </a:lnTo>
                <a:lnTo>
                  <a:pt x="221" y="160"/>
                </a:lnTo>
                <a:lnTo>
                  <a:pt x="245" y="164"/>
                </a:lnTo>
                <a:lnTo>
                  <a:pt x="270" y="168"/>
                </a:lnTo>
                <a:lnTo>
                  <a:pt x="294" y="172"/>
                </a:lnTo>
                <a:lnTo>
                  <a:pt x="319" y="180"/>
                </a:lnTo>
                <a:lnTo>
                  <a:pt x="343" y="184"/>
                </a:lnTo>
                <a:lnTo>
                  <a:pt x="368" y="188"/>
                </a:lnTo>
                <a:lnTo>
                  <a:pt x="392" y="188"/>
                </a:lnTo>
                <a:lnTo>
                  <a:pt x="417" y="192"/>
                </a:lnTo>
                <a:lnTo>
                  <a:pt x="441" y="196"/>
                </a:lnTo>
                <a:lnTo>
                  <a:pt x="466" y="200"/>
                </a:lnTo>
                <a:lnTo>
                  <a:pt x="490" y="200"/>
                </a:lnTo>
                <a:lnTo>
                  <a:pt x="515" y="200"/>
                </a:lnTo>
                <a:lnTo>
                  <a:pt x="539" y="204"/>
                </a:lnTo>
                <a:lnTo>
                  <a:pt x="564" y="204"/>
                </a:lnTo>
                <a:lnTo>
                  <a:pt x="588" y="204"/>
                </a:lnTo>
                <a:lnTo>
                  <a:pt x="613" y="204"/>
                </a:lnTo>
                <a:lnTo>
                  <a:pt x="637" y="204"/>
                </a:lnTo>
                <a:lnTo>
                  <a:pt x="662" y="204"/>
                </a:lnTo>
                <a:lnTo>
                  <a:pt x="686" y="204"/>
                </a:lnTo>
                <a:lnTo>
                  <a:pt x="711" y="200"/>
                </a:lnTo>
                <a:lnTo>
                  <a:pt x="735" y="200"/>
                </a:lnTo>
                <a:lnTo>
                  <a:pt x="760" y="196"/>
                </a:lnTo>
                <a:lnTo>
                  <a:pt x="784" y="196"/>
                </a:lnTo>
                <a:lnTo>
                  <a:pt x="809" y="192"/>
                </a:lnTo>
                <a:lnTo>
                  <a:pt x="833" y="188"/>
                </a:lnTo>
                <a:lnTo>
                  <a:pt x="858" y="184"/>
                </a:lnTo>
                <a:lnTo>
                  <a:pt x="882" y="180"/>
                </a:lnTo>
                <a:lnTo>
                  <a:pt x="907" y="176"/>
                </a:lnTo>
                <a:lnTo>
                  <a:pt x="931" y="172"/>
                </a:lnTo>
                <a:lnTo>
                  <a:pt x="956" y="168"/>
                </a:lnTo>
                <a:lnTo>
                  <a:pt x="980" y="160"/>
                </a:lnTo>
                <a:lnTo>
                  <a:pt x="1005" y="155"/>
                </a:lnTo>
                <a:lnTo>
                  <a:pt x="1029" y="151"/>
                </a:lnTo>
                <a:lnTo>
                  <a:pt x="1054" y="143"/>
                </a:lnTo>
                <a:lnTo>
                  <a:pt x="1078" y="139"/>
                </a:lnTo>
                <a:lnTo>
                  <a:pt x="1103" y="131"/>
                </a:lnTo>
                <a:lnTo>
                  <a:pt x="1127" y="127"/>
                </a:lnTo>
                <a:lnTo>
                  <a:pt x="1152" y="119"/>
                </a:lnTo>
                <a:lnTo>
                  <a:pt x="1176" y="111"/>
                </a:lnTo>
                <a:lnTo>
                  <a:pt x="1201" y="106"/>
                </a:lnTo>
                <a:lnTo>
                  <a:pt x="1225" y="98"/>
                </a:lnTo>
                <a:lnTo>
                  <a:pt x="1250" y="94"/>
                </a:lnTo>
                <a:lnTo>
                  <a:pt x="1274" y="86"/>
                </a:lnTo>
                <a:lnTo>
                  <a:pt x="1299" y="78"/>
                </a:lnTo>
                <a:lnTo>
                  <a:pt x="1323" y="74"/>
                </a:lnTo>
                <a:lnTo>
                  <a:pt x="1348" y="66"/>
                </a:lnTo>
                <a:lnTo>
                  <a:pt x="1372" y="62"/>
                </a:lnTo>
                <a:lnTo>
                  <a:pt x="1397" y="53"/>
                </a:lnTo>
                <a:lnTo>
                  <a:pt x="1421" y="49"/>
                </a:lnTo>
                <a:lnTo>
                  <a:pt x="1446" y="45"/>
                </a:lnTo>
                <a:lnTo>
                  <a:pt x="1470" y="37"/>
                </a:lnTo>
                <a:lnTo>
                  <a:pt x="1495" y="33"/>
                </a:lnTo>
                <a:lnTo>
                  <a:pt x="1519" y="29"/>
                </a:lnTo>
                <a:lnTo>
                  <a:pt x="1544" y="25"/>
                </a:lnTo>
                <a:lnTo>
                  <a:pt x="1568" y="21"/>
                </a:lnTo>
                <a:lnTo>
                  <a:pt x="1593" y="17"/>
                </a:lnTo>
                <a:lnTo>
                  <a:pt x="1617" y="13"/>
                </a:lnTo>
                <a:lnTo>
                  <a:pt x="1642" y="8"/>
                </a:lnTo>
                <a:lnTo>
                  <a:pt x="1666" y="8"/>
                </a:lnTo>
                <a:lnTo>
                  <a:pt x="1691" y="4"/>
                </a:lnTo>
                <a:lnTo>
                  <a:pt x="1715" y="4"/>
                </a:lnTo>
                <a:lnTo>
                  <a:pt x="1740" y="0"/>
                </a:lnTo>
                <a:lnTo>
                  <a:pt x="1764" y="0"/>
                </a:lnTo>
                <a:lnTo>
                  <a:pt x="1789" y="0"/>
                </a:lnTo>
                <a:lnTo>
                  <a:pt x="1813" y="0"/>
                </a:lnTo>
                <a:lnTo>
                  <a:pt x="1838" y="0"/>
                </a:lnTo>
                <a:lnTo>
                  <a:pt x="1862" y="0"/>
                </a:lnTo>
                <a:lnTo>
                  <a:pt x="1887" y="0"/>
                </a:lnTo>
                <a:lnTo>
                  <a:pt x="1911" y="4"/>
                </a:lnTo>
                <a:lnTo>
                  <a:pt x="1936" y="4"/>
                </a:lnTo>
                <a:lnTo>
                  <a:pt x="1960" y="4"/>
                </a:lnTo>
                <a:lnTo>
                  <a:pt x="1985" y="8"/>
                </a:lnTo>
                <a:lnTo>
                  <a:pt x="2009" y="13"/>
                </a:lnTo>
                <a:lnTo>
                  <a:pt x="2034" y="17"/>
                </a:lnTo>
                <a:lnTo>
                  <a:pt x="2058" y="17"/>
                </a:lnTo>
                <a:lnTo>
                  <a:pt x="2083" y="21"/>
                </a:lnTo>
                <a:lnTo>
                  <a:pt x="2107" y="25"/>
                </a:lnTo>
                <a:lnTo>
                  <a:pt x="2132" y="33"/>
                </a:lnTo>
                <a:lnTo>
                  <a:pt x="2156" y="37"/>
                </a:lnTo>
                <a:lnTo>
                  <a:pt x="2181" y="41"/>
                </a:lnTo>
                <a:lnTo>
                  <a:pt x="2205" y="45"/>
                </a:lnTo>
                <a:lnTo>
                  <a:pt x="2230" y="53"/>
                </a:lnTo>
                <a:lnTo>
                  <a:pt x="2254" y="57"/>
                </a:lnTo>
                <a:lnTo>
                  <a:pt x="2279" y="66"/>
                </a:lnTo>
                <a:lnTo>
                  <a:pt x="2303" y="70"/>
                </a:lnTo>
                <a:lnTo>
                  <a:pt x="2328" y="78"/>
                </a:lnTo>
                <a:lnTo>
                  <a:pt x="2352" y="82"/>
                </a:lnTo>
                <a:lnTo>
                  <a:pt x="2377" y="90"/>
                </a:lnTo>
                <a:lnTo>
                  <a:pt x="2401" y="94"/>
                </a:lnTo>
                <a:lnTo>
                  <a:pt x="2430" y="102"/>
                </a:lnTo>
              </a:path>
            </a:pathLst>
          </a:custGeom>
          <a:noFill/>
          <a:ln w="254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76" name="Straight Arrow Connector 275"/>
          <p:cNvCxnSpPr>
            <a:stCxn id="72857" idx="49"/>
          </p:cNvCxnSpPr>
          <p:nvPr/>
        </p:nvCxnSpPr>
        <p:spPr bwMode="auto">
          <a:xfrm flipV="1">
            <a:off x="672252" y="2492476"/>
            <a:ext cx="470747" cy="64734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/>
          </a:ln>
        </p:spPr>
      </p:cxnSp>
      <p:sp>
        <p:nvSpPr>
          <p:cNvPr id="277" name="TextBox 276"/>
          <p:cNvSpPr txBox="1"/>
          <p:nvPr/>
        </p:nvSpPr>
        <p:spPr>
          <a:xfrm>
            <a:off x="766917" y="2816940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delay</a:t>
            </a:r>
            <a:endParaRPr lang="en-US" sz="1400" b="1" dirty="0"/>
          </a:p>
        </p:txBody>
      </p:sp>
      <p:cxnSp>
        <p:nvCxnSpPr>
          <p:cNvPr id="278" name="Straight Arrow Connector 277"/>
          <p:cNvCxnSpPr/>
          <p:nvPr/>
        </p:nvCxnSpPr>
        <p:spPr bwMode="auto">
          <a:xfrm flipV="1">
            <a:off x="1142999" y="1848465"/>
            <a:ext cx="498988" cy="64401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/>
          </a:ln>
        </p:spPr>
      </p:cxnSp>
      <p:graphicFrame>
        <p:nvGraphicFramePr>
          <p:cNvPr id="72949" name="Object 245"/>
          <p:cNvGraphicFramePr>
            <a:graphicFrameLocks noChangeAspect="1"/>
          </p:cNvGraphicFramePr>
          <p:nvPr/>
        </p:nvGraphicFramePr>
        <p:xfrm>
          <a:off x="6481763" y="5139812"/>
          <a:ext cx="1846092" cy="742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9" name="Equation" r:id="rId21" imgW="977760" imgH="393480" progId="Equation.DSMT4">
                  <p:embed/>
                </p:oleObj>
              </mc:Choice>
              <mc:Fallback>
                <p:oleObj name="Equation" r:id="rId21" imgW="977760" imgH="393480" progId="Equation.DSMT4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1763" y="5139812"/>
                        <a:ext cx="1846092" cy="7427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7" name="Group 286"/>
          <p:cNvGrpSpPr/>
          <p:nvPr/>
        </p:nvGrpSpPr>
        <p:grpSpPr>
          <a:xfrm>
            <a:off x="1453332" y="2215689"/>
            <a:ext cx="3118565" cy="173038"/>
            <a:chOff x="1453332" y="2223063"/>
            <a:chExt cx="3118565" cy="173038"/>
          </a:xfrm>
        </p:grpSpPr>
        <p:graphicFrame>
          <p:nvGraphicFramePr>
            <p:cNvPr id="72950" name="Object 246"/>
            <p:cNvGraphicFramePr>
              <a:graphicFrameLocks/>
            </p:cNvGraphicFramePr>
            <p:nvPr/>
          </p:nvGraphicFramePr>
          <p:xfrm>
            <a:off x="1453332" y="2224651"/>
            <a:ext cx="355600" cy="171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80" name="Equation" r:id="rId23" imgW="444240" imgH="215640" progId="Equation.DSMT4">
                    <p:embed/>
                  </p:oleObj>
                </mc:Choice>
                <mc:Fallback>
                  <p:oleObj name="Equation" r:id="rId23" imgW="444240" imgH="215640" progId="Equation.DSMT4">
                    <p:embed/>
                    <p:pic>
                      <p:nvPicPr>
                        <p:cNvPr id="0" name="Picture 24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3332" y="2224651"/>
                          <a:ext cx="355600" cy="171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951" name="Object 247"/>
            <p:cNvGraphicFramePr>
              <a:graphicFrameLocks/>
            </p:cNvGraphicFramePr>
            <p:nvPr/>
          </p:nvGraphicFramePr>
          <p:xfrm>
            <a:off x="2433741" y="2223063"/>
            <a:ext cx="346075" cy="173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81" name="Equation" r:id="rId25" imgW="431640" imgH="215640" progId="Equation.DSMT4">
                    <p:embed/>
                  </p:oleObj>
                </mc:Choice>
                <mc:Fallback>
                  <p:oleObj name="Equation" r:id="rId25" imgW="431640" imgH="215640" progId="Equation.DSMT4">
                    <p:embed/>
                    <p:pic>
                      <p:nvPicPr>
                        <p:cNvPr id="0" name="Picture 24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3741" y="2223063"/>
                          <a:ext cx="346075" cy="1730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952" name="Object 248"/>
            <p:cNvGraphicFramePr>
              <a:graphicFrameLocks/>
            </p:cNvGraphicFramePr>
            <p:nvPr/>
          </p:nvGraphicFramePr>
          <p:xfrm>
            <a:off x="3349522" y="2224651"/>
            <a:ext cx="434975" cy="171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82" name="Equation" r:id="rId27" imgW="545760" imgH="215640" progId="Equation.DSMT4">
                    <p:embed/>
                  </p:oleObj>
                </mc:Choice>
                <mc:Fallback>
                  <p:oleObj name="Equation" r:id="rId27" imgW="545760" imgH="215640" progId="Equation.DSMT4">
                    <p:embed/>
                    <p:pic>
                      <p:nvPicPr>
                        <p:cNvPr id="0" name="Picture 24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9522" y="2224651"/>
                          <a:ext cx="434975" cy="171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953" name="Object 249"/>
            <p:cNvGraphicFramePr>
              <a:graphicFrameLocks/>
            </p:cNvGraphicFramePr>
            <p:nvPr/>
          </p:nvGraphicFramePr>
          <p:xfrm>
            <a:off x="4438547" y="2224651"/>
            <a:ext cx="133350" cy="171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83" name="Equation" r:id="rId29" imgW="164880" imgH="215640" progId="Equation.DSMT4">
                    <p:embed/>
                  </p:oleObj>
                </mc:Choice>
                <mc:Fallback>
                  <p:oleObj name="Equation" r:id="rId29" imgW="164880" imgH="215640" progId="Equation.DSMT4">
                    <p:embed/>
                    <p:pic>
                      <p:nvPicPr>
                        <p:cNvPr id="0" name="Picture 24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8547" y="2224651"/>
                          <a:ext cx="133350" cy="171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954" name="Object 250"/>
          <p:cNvGraphicFramePr>
            <a:graphicFrameLocks/>
          </p:cNvGraphicFramePr>
          <p:nvPr/>
        </p:nvGraphicFramePr>
        <p:xfrm>
          <a:off x="1464857" y="2871570"/>
          <a:ext cx="35560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4" name="Equation" r:id="rId31" imgW="444240" imgH="215640" progId="Equation.DSMT4">
                  <p:embed/>
                </p:oleObj>
              </mc:Choice>
              <mc:Fallback>
                <p:oleObj name="Equation" r:id="rId31" imgW="444240" imgH="215640" progId="Equation.DSMT4">
                  <p:embed/>
                  <p:pic>
                    <p:nvPicPr>
                      <p:cNvPr id="0" name="Picture 250"/>
                      <p:cNvPicPr>
                        <a:picLocks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4857" y="2871570"/>
                        <a:ext cx="35560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55" name="Object 251"/>
          <p:cNvGraphicFramePr>
            <a:graphicFrameLocks/>
          </p:cNvGraphicFramePr>
          <p:nvPr/>
        </p:nvGraphicFramePr>
        <p:xfrm>
          <a:off x="2445932" y="2869982"/>
          <a:ext cx="346075" cy="17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5" name="Equation" r:id="rId33" imgW="431640" imgH="215640" progId="Equation.DSMT4">
                  <p:embed/>
                </p:oleObj>
              </mc:Choice>
              <mc:Fallback>
                <p:oleObj name="Equation" r:id="rId33" imgW="431640" imgH="215640" progId="Equation.DSMT4">
                  <p:embed/>
                  <p:pic>
                    <p:nvPicPr>
                      <p:cNvPr id="0" name="Picture 251"/>
                      <p:cNvPicPr>
                        <a:picLocks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5932" y="2869982"/>
                        <a:ext cx="346075" cy="17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56" name="Object 252"/>
          <p:cNvGraphicFramePr>
            <a:graphicFrameLocks/>
          </p:cNvGraphicFramePr>
          <p:nvPr/>
        </p:nvGraphicFramePr>
        <p:xfrm>
          <a:off x="3361919" y="2871570"/>
          <a:ext cx="434975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6" name="Equation" r:id="rId35" imgW="545760" imgH="215640" progId="Equation.DSMT4">
                  <p:embed/>
                </p:oleObj>
              </mc:Choice>
              <mc:Fallback>
                <p:oleObj name="Equation" r:id="rId35" imgW="545760" imgH="215640" progId="Equation.DSMT4">
                  <p:embed/>
                  <p:pic>
                    <p:nvPicPr>
                      <p:cNvPr id="0" name="Picture 252"/>
                      <p:cNvPicPr>
                        <a:picLocks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1919" y="2871570"/>
                        <a:ext cx="434975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57" name="Object 253"/>
          <p:cNvGraphicFramePr>
            <a:graphicFrameLocks/>
          </p:cNvGraphicFramePr>
          <p:nvPr/>
        </p:nvGraphicFramePr>
        <p:xfrm>
          <a:off x="4450944" y="2871570"/>
          <a:ext cx="13335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7" name="Equation" r:id="rId37" imgW="164880" imgH="215640" progId="Equation.DSMT4">
                  <p:embed/>
                </p:oleObj>
              </mc:Choice>
              <mc:Fallback>
                <p:oleObj name="Equation" r:id="rId37" imgW="164880" imgH="215640" progId="Equation.DSMT4">
                  <p:embed/>
                  <p:pic>
                    <p:nvPicPr>
                      <p:cNvPr id="0" name="Picture 253"/>
                      <p:cNvPicPr>
                        <a:picLocks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944" y="2871570"/>
                        <a:ext cx="13335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58" name="Object 254"/>
          <p:cNvGraphicFramePr>
            <a:graphicFrameLocks/>
          </p:cNvGraphicFramePr>
          <p:nvPr/>
        </p:nvGraphicFramePr>
        <p:xfrm>
          <a:off x="1462809" y="3510872"/>
          <a:ext cx="35560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8" name="Equation" r:id="rId39" imgW="444240" imgH="215640" progId="Equation.DSMT4">
                  <p:embed/>
                </p:oleObj>
              </mc:Choice>
              <mc:Fallback>
                <p:oleObj name="Equation" r:id="rId39" imgW="444240" imgH="215640" progId="Equation.DSMT4">
                  <p:embed/>
                  <p:pic>
                    <p:nvPicPr>
                      <p:cNvPr id="0" name="Picture 254"/>
                      <p:cNvPicPr>
                        <a:picLocks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809" y="3510872"/>
                        <a:ext cx="35560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59" name="Object 255"/>
          <p:cNvGraphicFramePr>
            <a:graphicFrameLocks/>
          </p:cNvGraphicFramePr>
          <p:nvPr/>
        </p:nvGraphicFramePr>
        <p:xfrm>
          <a:off x="2443884" y="3509284"/>
          <a:ext cx="346075" cy="17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9" name="Equation" r:id="rId40" imgW="431640" imgH="215640" progId="Equation.DSMT4">
                  <p:embed/>
                </p:oleObj>
              </mc:Choice>
              <mc:Fallback>
                <p:oleObj name="Equation" r:id="rId40" imgW="431640" imgH="215640" progId="Equation.DSMT4">
                  <p:embed/>
                  <p:pic>
                    <p:nvPicPr>
                      <p:cNvPr id="0" name="Picture 255"/>
                      <p:cNvPicPr>
                        <a:picLocks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884" y="3509284"/>
                        <a:ext cx="346075" cy="17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0" name="Object 256"/>
          <p:cNvGraphicFramePr>
            <a:graphicFrameLocks/>
          </p:cNvGraphicFramePr>
          <p:nvPr/>
        </p:nvGraphicFramePr>
        <p:xfrm>
          <a:off x="3359871" y="3510872"/>
          <a:ext cx="434975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0" name="Equation" r:id="rId41" imgW="545760" imgH="215640" progId="Equation.DSMT4">
                  <p:embed/>
                </p:oleObj>
              </mc:Choice>
              <mc:Fallback>
                <p:oleObj name="Equation" r:id="rId41" imgW="545760" imgH="215640" progId="Equation.DSMT4">
                  <p:embed/>
                  <p:pic>
                    <p:nvPicPr>
                      <p:cNvPr id="0" name="Picture 256"/>
                      <p:cNvPicPr>
                        <a:picLocks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871" y="3510872"/>
                        <a:ext cx="434975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1" name="Object 257"/>
          <p:cNvGraphicFramePr>
            <a:graphicFrameLocks/>
          </p:cNvGraphicFramePr>
          <p:nvPr/>
        </p:nvGraphicFramePr>
        <p:xfrm>
          <a:off x="4448896" y="3510872"/>
          <a:ext cx="13335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1" name="Equation" r:id="rId42" imgW="164880" imgH="215640" progId="Equation.DSMT4">
                  <p:embed/>
                </p:oleObj>
              </mc:Choice>
              <mc:Fallback>
                <p:oleObj name="Equation" r:id="rId42" imgW="164880" imgH="215640" progId="Equation.DSMT4">
                  <p:embed/>
                  <p:pic>
                    <p:nvPicPr>
                      <p:cNvPr id="0" name="Picture 257"/>
                      <p:cNvPicPr>
                        <a:picLocks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896" y="3510872"/>
                        <a:ext cx="13335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2" name="Object 258"/>
          <p:cNvGraphicFramePr>
            <a:graphicFrameLocks/>
          </p:cNvGraphicFramePr>
          <p:nvPr/>
        </p:nvGraphicFramePr>
        <p:xfrm>
          <a:off x="1459634" y="4150634"/>
          <a:ext cx="35560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2" name="Equation" r:id="rId43" imgW="444240" imgH="215640" progId="Equation.DSMT4">
                  <p:embed/>
                </p:oleObj>
              </mc:Choice>
              <mc:Fallback>
                <p:oleObj name="Equation" r:id="rId43" imgW="444240" imgH="215640" progId="Equation.DSMT4">
                  <p:embed/>
                  <p:pic>
                    <p:nvPicPr>
                      <p:cNvPr id="0" name="Picture 258"/>
                      <p:cNvPicPr>
                        <a:picLocks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634" y="4150634"/>
                        <a:ext cx="35560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3" name="Object 259"/>
          <p:cNvGraphicFramePr>
            <a:graphicFrameLocks/>
          </p:cNvGraphicFramePr>
          <p:nvPr/>
        </p:nvGraphicFramePr>
        <p:xfrm>
          <a:off x="2440709" y="4149047"/>
          <a:ext cx="346075" cy="17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3" name="Equation" r:id="rId44" imgW="431640" imgH="215640" progId="Equation.DSMT4">
                  <p:embed/>
                </p:oleObj>
              </mc:Choice>
              <mc:Fallback>
                <p:oleObj name="Equation" r:id="rId44" imgW="431640" imgH="215640" progId="Equation.DSMT4">
                  <p:embed/>
                  <p:pic>
                    <p:nvPicPr>
                      <p:cNvPr id="0" name="Picture 259"/>
                      <p:cNvPicPr>
                        <a:picLocks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0709" y="4149047"/>
                        <a:ext cx="346075" cy="173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4" name="Object 260"/>
          <p:cNvGraphicFramePr>
            <a:graphicFrameLocks/>
          </p:cNvGraphicFramePr>
          <p:nvPr/>
        </p:nvGraphicFramePr>
        <p:xfrm>
          <a:off x="3356696" y="4150634"/>
          <a:ext cx="434975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4" name="Equation" r:id="rId45" imgW="545760" imgH="215640" progId="Equation.DSMT4">
                  <p:embed/>
                </p:oleObj>
              </mc:Choice>
              <mc:Fallback>
                <p:oleObj name="Equation" r:id="rId45" imgW="545760" imgH="215640" progId="Equation.DSMT4">
                  <p:embed/>
                  <p:pic>
                    <p:nvPicPr>
                      <p:cNvPr id="0" name="Picture 260"/>
                      <p:cNvPicPr>
                        <a:picLocks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6696" y="4150634"/>
                        <a:ext cx="434975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5" name="Object 261"/>
          <p:cNvGraphicFramePr>
            <a:graphicFrameLocks/>
          </p:cNvGraphicFramePr>
          <p:nvPr/>
        </p:nvGraphicFramePr>
        <p:xfrm>
          <a:off x="4445721" y="4150634"/>
          <a:ext cx="13335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5" name="Equation" r:id="rId46" imgW="164880" imgH="215640" progId="Equation.DSMT4">
                  <p:embed/>
                </p:oleObj>
              </mc:Choice>
              <mc:Fallback>
                <p:oleObj name="Equation" r:id="rId46" imgW="164880" imgH="215640" progId="Equation.DSMT4">
                  <p:embed/>
                  <p:pic>
                    <p:nvPicPr>
                      <p:cNvPr id="0" name="Picture 261"/>
                      <p:cNvPicPr>
                        <a:picLocks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721" y="4150634"/>
                        <a:ext cx="13335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6" name="Object 262"/>
          <p:cNvGraphicFramePr>
            <a:graphicFrameLocks/>
          </p:cNvGraphicFramePr>
          <p:nvPr/>
        </p:nvGraphicFramePr>
        <p:xfrm>
          <a:off x="1456459" y="4797771"/>
          <a:ext cx="35560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6" name="Equation" r:id="rId47" imgW="444240" imgH="215640" progId="Equation.DSMT4">
                  <p:embed/>
                </p:oleObj>
              </mc:Choice>
              <mc:Fallback>
                <p:oleObj name="Equation" r:id="rId47" imgW="444240" imgH="215640" progId="Equation.DSMT4">
                  <p:embed/>
                  <p:pic>
                    <p:nvPicPr>
                      <p:cNvPr id="0" name="Picture 262"/>
                      <p:cNvPicPr>
                        <a:picLocks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459" y="4797771"/>
                        <a:ext cx="35560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7" name="Object 263"/>
          <p:cNvGraphicFramePr>
            <a:graphicFrameLocks/>
          </p:cNvGraphicFramePr>
          <p:nvPr/>
        </p:nvGraphicFramePr>
        <p:xfrm>
          <a:off x="2437534" y="4796183"/>
          <a:ext cx="346075" cy="17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7" name="Equation" r:id="rId48" imgW="431640" imgH="215640" progId="Equation.DSMT4">
                  <p:embed/>
                </p:oleObj>
              </mc:Choice>
              <mc:Fallback>
                <p:oleObj name="Equation" r:id="rId48" imgW="431640" imgH="215640" progId="Equation.DSMT4">
                  <p:embed/>
                  <p:pic>
                    <p:nvPicPr>
                      <p:cNvPr id="0" name="Picture 263"/>
                      <p:cNvPicPr>
                        <a:picLocks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7534" y="4796183"/>
                        <a:ext cx="346075" cy="17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8" name="Object 264"/>
          <p:cNvGraphicFramePr>
            <a:graphicFrameLocks/>
          </p:cNvGraphicFramePr>
          <p:nvPr/>
        </p:nvGraphicFramePr>
        <p:xfrm>
          <a:off x="3353521" y="4797771"/>
          <a:ext cx="434975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8" name="Equation" r:id="rId49" imgW="545760" imgH="215640" progId="Equation.DSMT4">
                  <p:embed/>
                </p:oleObj>
              </mc:Choice>
              <mc:Fallback>
                <p:oleObj name="Equation" r:id="rId49" imgW="545760" imgH="215640" progId="Equation.DSMT4">
                  <p:embed/>
                  <p:pic>
                    <p:nvPicPr>
                      <p:cNvPr id="0" name="Picture 264"/>
                      <p:cNvPicPr>
                        <a:picLocks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521" y="4797771"/>
                        <a:ext cx="434975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69" name="Object 265"/>
          <p:cNvGraphicFramePr>
            <a:graphicFrameLocks/>
          </p:cNvGraphicFramePr>
          <p:nvPr/>
        </p:nvGraphicFramePr>
        <p:xfrm>
          <a:off x="4442546" y="4797771"/>
          <a:ext cx="13335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9" name="Equation" r:id="rId50" imgW="164880" imgH="215640" progId="Equation.DSMT4">
                  <p:embed/>
                </p:oleObj>
              </mc:Choice>
              <mc:Fallback>
                <p:oleObj name="Equation" r:id="rId50" imgW="164880" imgH="215640" progId="Equation.DSMT4">
                  <p:embed/>
                  <p:pic>
                    <p:nvPicPr>
                      <p:cNvPr id="0" name="Picture 265"/>
                      <p:cNvPicPr>
                        <a:picLocks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2546" y="4797771"/>
                        <a:ext cx="13335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 err="1" smtClean="0"/>
              <a:t>sinusiodal</a:t>
            </a:r>
            <a:r>
              <a:rPr lang="en-US" dirty="0" smtClean="0"/>
              <a:t> signal can be expressed 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5943600" y="1435100"/>
          <a:ext cx="3048000" cy="177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2" name="Equation" r:id="rId3" imgW="1396800" imgH="812520" progId="Equation.DSMT4">
                  <p:embed/>
                </p:oleObj>
              </mc:Choice>
              <mc:Fallback>
                <p:oleObj name="Equation" r:id="rId3" imgW="1396800" imgH="8125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435100"/>
                        <a:ext cx="3048000" cy="177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21608" y="1623543"/>
            <a:ext cx="5767789" cy="4320057"/>
            <a:chOff x="21608" y="2143832"/>
            <a:chExt cx="5767789" cy="4320057"/>
          </a:xfrm>
        </p:grpSpPr>
        <p:pic>
          <p:nvPicPr>
            <p:cNvPr id="103432" name="Picture 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608" y="2143832"/>
              <a:ext cx="5767789" cy="4320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0" name="Straight Arrow Connector 9"/>
            <p:cNvCxnSpPr/>
            <p:nvPr/>
          </p:nvCxnSpPr>
          <p:spPr bwMode="auto">
            <a:xfrm rot="5400000" flipH="1" flipV="1">
              <a:off x="818864" y="3554104"/>
              <a:ext cx="1372394" cy="79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rot="10800000" flipH="1">
              <a:off x="2999097" y="28956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rot="10800000">
              <a:off x="2063089" y="4211019"/>
              <a:ext cx="2209800" cy="158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aphicFrame>
          <p:nvGraphicFramePr>
            <p:cNvPr id="103429" name="Object 5"/>
            <p:cNvGraphicFramePr>
              <a:graphicFrameLocks noChangeAspect="1"/>
            </p:cNvGraphicFramePr>
            <p:nvPr/>
          </p:nvGraphicFramePr>
          <p:xfrm>
            <a:off x="3227388" y="2425289"/>
            <a:ext cx="1128712" cy="525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3" name="Equation" r:id="rId6" imgW="736560" imgH="342720" progId="Equation.DSMT4">
                    <p:embed/>
                  </p:oleObj>
                </mc:Choice>
                <mc:Fallback>
                  <p:oleObj name="Equation" r:id="rId6" imgW="736560" imgH="34272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7388" y="2425289"/>
                          <a:ext cx="1128712" cy="5254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30" name="Object 6"/>
            <p:cNvGraphicFramePr>
              <a:graphicFrameLocks noChangeAspect="1"/>
            </p:cNvGraphicFramePr>
            <p:nvPr/>
          </p:nvGraphicFramePr>
          <p:xfrm>
            <a:off x="3201988" y="4228689"/>
            <a:ext cx="836612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4" name="Equation" r:id="rId8" imgW="419040" imgH="380880" progId="Equation.DSMT4">
                    <p:embed/>
                  </p:oleObj>
                </mc:Choice>
                <mc:Fallback>
                  <p:oleObj name="Equation" r:id="rId8" imgW="419040" imgH="38088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1988" y="4228689"/>
                          <a:ext cx="836612" cy="76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31" name="Object 7"/>
            <p:cNvGraphicFramePr>
              <a:graphicFrameLocks noChangeAspect="1"/>
            </p:cNvGraphicFramePr>
            <p:nvPr/>
          </p:nvGraphicFramePr>
          <p:xfrm>
            <a:off x="1580864" y="3657600"/>
            <a:ext cx="2794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5" name="Equation" r:id="rId10" imgW="139680" imgH="164880" progId="Equation.DSMT4">
                    <p:embed/>
                  </p:oleObj>
                </mc:Choice>
                <mc:Fallback>
                  <p:oleObj name="Equation" r:id="rId10" imgW="139680" imgH="1648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0864" y="3657600"/>
                          <a:ext cx="2794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Time Cosines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a discrete time cosine waveform with N samples: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In the following, we assume N is even.</a:t>
            </a:r>
          </a:p>
          <a:p>
            <a:r>
              <a:rPr lang="en-US" sz="2000" dirty="0" smtClean="0"/>
              <a:t>If we have only N samples, it turns out that we only need to consider N/2+1 frequencies: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For all N, it is always true that 0 ≤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≤ 0.5</a:t>
            </a:r>
          </a:p>
          <a:p>
            <a:endParaRPr lang="en-US" sz="2000" dirty="0" smtClean="0"/>
          </a:p>
          <a:p>
            <a:r>
              <a:rPr lang="en-US" sz="2000" dirty="0" smtClean="0"/>
              <a:t>k indicates how many times the cosine repeats in N samples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larger k, the higher the frequency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Different waveforms are obtained by changing the parameters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and 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in the equation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68513" y="1381125"/>
          <a:ext cx="49593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2" name="Equation" r:id="rId3" imgW="2298600" imgH="190440" progId="Equation.DSMT4">
                  <p:embed/>
                </p:oleObj>
              </mc:Choice>
              <mc:Fallback>
                <p:oleObj name="Equation" r:id="rId3" imgW="2298600" imgH="19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1381125"/>
                        <a:ext cx="495935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280652" y="3178326"/>
          <a:ext cx="266858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3" name="Equation" r:id="rId5" imgW="1549080" imgH="368280" progId="Equation.DSMT4">
                  <p:embed/>
                </p:oleObj>
              </mc:Choice>
              <mc:Fallback>
                <p:oleObj name="Equation" r:id="rId5" imgW="1549080" imgH="3682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652" y="3178326"/>
                        <a:ext cx="2668588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090652" y="3205314"/>
            <a:ext cx="3672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f</a:t>
            </a:r>
            <a:r>
              <a:rPr lang="en-US" sz="1600" b="1" baseline="-25000" dirty="0" err="1" smtClean="0"/>
              <a:t>k</a:t>
            </a:r>
            <a:r>
              <a:rPr lang="en-US" sz="1600" b="1" dirty="0" smtClean="0"/>
              <a:t> is called a normalized frequency</a:t>
            </a:r>
          </a:p>
          <a:p>
            <a:r>
              <a:rPr lang="en-US" sz="1600" b="1" dirty="0" smtClean="0"/>
              <a:t>It has units of cycles/sample</a:t>
            </a:r>
          </a:p>
        </p:txBody>
      </p:sp>
      <p:cxnSp>
        <p:nvCxnSpPr>
          <p:cNvPr id="18" name="Straight Arrow Connector 17"/>
          <p:cNvCxnSpPr>
            <a:stCxn id="16" idx="1"/>
          </p:cNvCxnSpPr>
          <p:nvPr/>
        </p:nvCxnSpPr>
        <p:spPr bwMode="auto">
          <a:xfrm flipH="1">
            <a:off x="3947652" y="3497702"/>
            <a:ext cx="1143000" cy="124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graphicFrame>
        <p:nvGraphicFramePr>
          <p:cNvPr id="126981" name="Object 5"/>
          <p:cNvGraphicFramePr>
            <a:graphicFrameLocks noChangeAspect="1"/>
          </p:cNvGraphicFramePr>
          <p:nvPr/>
        </p:nvGraphicFramePr>
        <p:xfrm>
          <a:off x="2175335" y="5206971"/>
          <a:ext cx="3233737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4" name="Equation" r:id="rId7" imgW="1498320" imgH="368280" progId="Equation.DSMT4">
                  <p:embed/>
                </p:oleObj>
              </mc:Choice>
              <mc:Fallback>
                <p:oleObj name="Equation" r:id="rId7" imgW="1498320" imgH="368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5335" y="5206971"/>
                        <a:ext cx="3233737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time cosines with varying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endParaRPr lang="en-US" baseline="-25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1582814" y="1041161"/>
            <a:ext cx="6778605" cy="8371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1582814" y="1041161"/>
            <a:ext cx="6778605" cy="83719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4" name="Freeform 8"/>
          <p:cNvSpPr>
            <a:spLocks/>
          </p:cNvSpPr>
          <p:nvPr/>
        </p:nvSpPr>
        <p:spPr bwMode="auto">
          <a:xfrm>
            <a:off x="1582814" y="1041161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5" name="Freeform 9"/>
          <p:cNvSpPr>
            <a:spLocks/>
          </p:cNvSpPr>
          <p:nvPr/>
        </p:nvSpPr>
        <p:spPr bwMode="auto">
          <a:xfrm>
            <a:off x="2647352" y="1041161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6" name="Freeform 10"/>
          <p:cNvSpPr>
            <a:spLocks/>
          </p:cNvSpPr>
          <p:nvPr/>
        </p:nvSpPr>
        <p:spPr bwMode="auto">
          <a:xfrm>
            <a:off x="3727546" y="1041161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7" name="Freeform 11"/>
          <p:cNvSpPr>
            <a:spLocks/>
          </p:cNvSpPr>
          <p:nvPr/>
        </p:nvSpPr>
        <p:spPr bwMode="auto">
          <a:xfrm>
            <a:off x="4807739" y="1041161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8" name="Freeform 12"/>
          <p:cNvSpPr>
            <a:spLocks/>
          </p:cNvSpPr>
          <p:nvPr/>
        </p:nvSpPr>
        <p:spPr bwMode="auto">
          <a:xfrm>
            <a:off x="5887933" y="1041161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9" name="Freeform 13"/>
          <p:cNvSpPr>
            <a:spLocks/>
          </p:cNvSpPr>
          <p:nvPr/>
        </p:nvSpPr>
        <p:spPr bwMode="auto">
          <a:xfrm>
            <a:off x="6968126" y="1041161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0" name="Freeform 14"/>
          <p:cNvSpPr>
            <a:spLocks/>
          </p:cNvSpPr>
          <p:nvPr/>
        </p:nvSpPr>
        <p:spPr bwMode="auto">
          <a:xfrm>
            <a:off x="8048319" y="1041161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1" name="Freeform 15"/>
          <p:cNvSpPr>
            <a:spLocks/>
          </p:cNvSpPr>
          <p:nvPr/>
        </p:nvSpPr>
        <p:spPr bwMode="auto">
          <a:xfrm>
            <a:off x="1582814" y="1802250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2" name="Freeform 16"/>
          <p:cNvSpPr>
            <a:spLocks/>
          </p:cNvSpPr>
          <p:nvPr/>
        </p:nvSpPr>
        <p:spPr bwMode="auto">
          <a:xfrm>
            <a:off x="1582814" y="1454323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3" name="Freeform 17"/>
          <p:cNvSpPr>
            <a:spLocks/>
          </p:cNvSpPr>
          <p:nvPr/>
        </p:nvSpPr>
        <p:spPr bwMode="auto">
          <a:xfrm>
            <a:off x="1582814" y="1106397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4" name="Line 18"/>
          <p:cNvSpPr>
            <a:spLocks noChangeShapeType="1"/>
          </p:cNvSpPr>
          <p:nvPr/>
        </p:nvSpPr>
        <p:spPr bwMode="auto">
          <a:xfrm>
            <a:off x="1582814" y="1041161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5" name="Line 19"/>
          <p:cNvSpPr>
            <a:spLocks noChangeShapeType="1"/>
          </p:cNvSpPr>
          <p:nvPr/>
        </p:nvSpPr>
        <p:spPr bwMode="auto">
          <a:xfrm>
            <a:off x="1582814" y="1878358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6" name="Line 20"/>
          <p:cNvSpPr>
            <a:spLocks noChangeShapeType="1"/>
          </p:cNvSpPr>
          <p:nvPr/>
        </p:nvSpPr>
        <p:spPr bwMode="auto">
          <a:xfrm flipV="1">
            <a:off x="8361419" y="1041161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7" name="Line 21"/>
          <p:cNvSpPr>
            <a:spLocks noChangeShapeType="1"/>
          </p:cNvSpPr>
          <p:nvPr/>
        </p:nvSpPr>
        <p:spPr bwMode="auto">
          <a:xfrm flipV="1">
            <a:off x="1582814" y="1041161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8" name="Line 22"/>
          <p:cNvSpPr>
            <a:spLocks noChangeShapeType="1"/>
          </p:cNvSpPr>
          <p:nvPr/>
        </p:nvSpPr>
        <p:spPr bwMode="auto">
          <a:xfrm>
            <a:off x="1582814" y="1878358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 flipV="1">
            <a:off x="1582814" y="1041161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 flipV="1">
            <a:off x="1582814" y="1823995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1" name="Line 25"/>
          <p:cNvSpPr>
            <a:spLocks noChangeShapeType="1"/>
          </p:cNvSpPr>
          <p:nvPr/>
        </p:nvSpPr>
        <p:spPr bwMode="auto">
          <a:xfrm>
            <a:off x="1582814" y="1041161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3" name="Line 27"/>
          <p:cNvSpPr>
            <a:spLocks noChangeShapeType="1"/>
          </p:cNvSpPr>
          <p:nvPr/>
        </p:nvSpPr>
        <p:spPr bwMode="auto">
          <a:xfrm flipV="1">
            <a:off x="2647352" y="1823995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4" name="Line 28"/>
          <p:cNvSpPr>
            <a:spLocks noChangeShapeType="1"/>
          </p:cNvSpPr>
          <p:nvPr/>
        </p:nvSpPr>
        <p:spPr bwMode="auto">
          <a:xfrm>
            <a:off x="2647352" y="1041161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6" name="Line 30"/>
          <p:cNvSpPr>
            <a:spLocks noChangeShapeType="1"/>
          </p:cNvSpPr>
          <p:nvPr/>
        </p:nvSpPr>
        <p:spPr bwMode="auto">
          <a:xfrm flipV="1">
            <a:off x="3727546" y="1823995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7" name="Line 31"/>
          <p:cNvSpPr>
            <a:spLocks noChangeShapeType="1"/>
          </p:cNvSpPr>
          <p:nvPr/>
        </p:nvSpPr>
        <p:spPr bwMode="auto">
          <a:xfrm>
            <a:off x="3727546" y="1041161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29" name="Line 33"/>
          <p:cNvSpPr>
            <a:spLocks noChangeShapeType="1"/>
          </p:cNvSpPr>
          <p:nvPr/>
        </p:nvSpPr>
        <p:spPr bwMode="auto">
          <a:xfrm flipV="1">
            <a:off x="4807739" y="1823995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0" name="Line 34"/>
          <p:cNvSpPr>
            <a:spLocks noChangeShapeType="1"/>
          </p:cNvSpPr>
          <p:nvPr/>
        </p:nvSpPr>
        <p:spPr bwMode="auto">
          <a:xfrm>
            <a:off x="4807739" y="1041161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2" name="Line 36"/>
          <p:cNvSpPr>
            <a:spLocks noChangeShapeType="1"/>
          </p:cNvSpPr>
          <p:nvPr/>
        </p:nvSpPr>
        <p:spPr bwMode="auto">
          <a:xfrm flipV="1">
            <a:off x="5887933" y="1823995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3" name="Line 37"/>
          <p:cNvSpPr>
            <a:spLocks noChangeShapeType="1"/>
          </p:cNvSpPr>
          <p:nvPr/>
        </p:nvSpPr>
        <p:spPr bwMode="auto">
          <a:xfrm>
            <a:off x="5887933" y="1041161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5" name="Line 39"/>
          <p:cNvSpPr>
            <a:spLocks noChangeShapeType="1"/>
          </p:cNvSpPr>
          <p:nvPr/>
        </p:nvSpPr>
        <p:spPr bwMode="auto">
          <a:xfrm flipV="1">
            <a:off x="6968126" y="1823995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6" name="Line 40"/>
          <p:cNvSpPr>
            <a:spLocks noChangeShapeType="1"/>
          </p:cNvSpPr>
          <p:nvPr/>
        </p:nvSpPr>
        <p:spPr bwMode="auto">
          <a:xfrm>
            <a:off x="6968126" y="1041161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8" name="Line 42"/>
          <p:cNvSpPr>
            <a:spLocks noChangeShapeType="1"/>
          </p:cNvSpPr>
          <p:nvPr/>
        </p:nvSpPr>
        <p:spPr bwMode="auto">
          <a:xfrm flipV="1">
            <a:off x="8048319" y="1823995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39" name="Line 43"/>
          <p:cNvSpPr>
            <a:spLocks noChangeShapeType="1"/>
          </p:cNvSpPr>
          <p:nvPr/>
        </p:nvSpPr>
        <p:spPr bwMode="auto">
          <a:xfrm>
            <a:off x="8048319" y="1041161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7" name="Group 226"/>
          <p:cNvGrpSpPr/>
          <p:nvPr/>
        </p:nvGrpSpPr>
        <p:grpSpPr>
          <a:xfrm>
            <a:off x="1519287" y="1896229"/>
            <a:ext cx="6637299" cy="246221"/>
            <a:chOff x="1371807" y="1969969"/>
            <a:chExt cx="6637299" cy="246221"/>
          </a:xfrm>
        </p:grpSpPr>
        <p:sp>
          <p:nvSpPr>
            <p:cNvPr id="132122" name="Rectangle 26"/>
            <p:cNvSpPr>
              <a:spLocks noChangeArrowheads="1"/>
            </p:cNvSpPr>
            <p:nvPr/>
          </p:nvSpPr>
          <p:spPr bwMode="auto">
            <a:xfrm>
              <a:off x="1371807" y="1969969"/>
              <a:ext cx="1250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25" name="Rectangle 29"/>
            <p:cNvSpPr>
              <a:spLocks noChangeArrowheads="1"/>
            </p:cNvSpPr>
            <p:nvPr/>
          </p:nvSpPr>
          <p:spPr bwMode="auto">
            <a:xfrm>
              <a:off x="2389380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28" name="Rectangle 32"/>
            <p:cNvSpPr>
              <a:spLocks noChangeArrowheads="1"/>
            </p:cNvSpPr>
            <p:nvPr/>
          </p:nvSpPr>
          <p:spPr bwMode="auto">
            <a:xfrm>
              <a:off x="343826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20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31" name="Rectangle 35"/>
            <p:cNvSpPr>
              <a:spLocks noChangeArrowheads="1"/>
            </p:cNvSpPr>
            <p:nvPr/>
          </p:nvSpPr>
          <p:spPr bwMode="auto">
            <a:xfrm>
              <a:off x="4518457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34" name="Rectangle 38"/>
            <p:cNvSpPr>
              <a:spLocks noChangeArrowheads="1"/>
            </p:cNvSpPr>
            <p:nvPr/>
          </p:nvSpPr>
          <p:spPr bwMode="auto">
            <a:xfrm>
              <a:off x="5598651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40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37" name="Rectangle 41"/>
            <p:cNvSpPr>
              <a:spLocks noChangeArrowheads="1"/>
            </p:cNvSpPr>
            <p:nvPr/>
          </p:nvSpPr>
          <p:spPr bwMode="auto">
            <a:xfrm>
              <a:off x="667884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50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40" name="Rectangle 44"/>
            <p:cNvSpPr>
              <a:spLocks noChangeArrowheads="1"/>
            </p:cNvSpPr>
            <p:nvPr/>
          </p:nvSpPr>
          <p:spPr bwMode="auto">
            <a:xfrm>
              <a:off x="7759038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60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2141" name="Line 45"/>
          <p:cNvSpPr>
            <a:spLocks noChangeShapeType="1"/>
          </p:cNvSpPr>
          <p:nvPr/>
        </p:nvSpPr>
        <p:spPr bwMode="auto">
          <a:xfrm>
            <a:off x="1582814" y="1802250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42" name="Line 46"/>
          <p:cNvSpPr>
            <a:spLocks noChangeShapeType="1"/>
          </p:cNvSpPr>
          <p:nvPr/>
        </p:nvSpPr>
        <p:spPr bwMode="auto">
          <a:xfrm flipH="1">
            <a:off x="8298799" y="1802250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43" name="Rectangle 47"/>
          <p:cNvSpPr>
            <a:spLocks noChangeArrowheads="1"/>
          </p:cNvSpPr>
          <p:nvPr/>
        </p:nvSpPr>
        <p:spPr bwMode="auto">
          <a:xfrm>
            <a:off x="1304285" y="1682650"/>
            <a:ext cx="2500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144" name="Line 48"/>
          <p:cNvSpPr>
            <a:spLocks noChangeShapeType="1"/>
          </p:cNvSpPr>
          <p:nvPr/>
        </p:nvSpPr>
        <p:spPr bwMode="auto">
          <a:xfrm>
            <a:off x="1582814" y="1454323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45" name="Line 49"/>
          <p:cNvSpPr>
            <a:spLocks noChangeShapeType="1"/>
          </p:cNvSpPr>
          <p:nvPr/>
        </p:nvSpPr>
        <p:spPr bwMode="auto">
          <a:xfrm flipH="1">
            <a:off x="8298799" y="1454323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46" name="Rectangle 50"/>
          <p:cNvSpPr>
            <a:spLocks noChangeArrowheads="1"/>
          </p:cNvSpPr>
          <p:nvPr/>
        </p:nvSpPr>
        <p:spPr bwMode="auto">
          <a:xfrm>
            <a:off x="1429319" y="1334723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147" name="Line 51"/>
          <p:cNvSpPr>
            <a:spLocks noChangeShapeType="1"/>
          </p:cNvSpPr>
          <p:nvPr/>
        </p:nvSpPr>
        <p:spPr bwMode="auto">
          <a:xfrm>
            <a:off x="1582814" y="1106397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48" name="Line 52"/>
          <p:cNvSpPr>
            <a:spLocks noChangeShapeType="1"/>
          </p:cNvSpPr>
          <p:nvPr/>
        </p:nvSpPr>
        <p:spPr bwMode="auto">
          <a:xfrm flipH="1">
            <a:off x="8298799" y="1106397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49" name="Rectangle 53"/>
          <p:cNvSpPr>
            <a:spLocks noChangeArrowheads="1"/>
          </p:cNvSpPr>
          <p:nvPr/>
        </p:nvSpPr>
        <p:spPr bwMode="auto">
          <a:xfrm>
            <a:off x="1429319" y="986797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150" name="Line 54"/>
          <p:cNvSpPr>
            <a:spLocks noChangeShapeType="1"/>
          </p:cNvSpPr>
          <p:nvPr/>
        </p:nvSpPr>
        <p:spPr bwMode="auto">
          <a:xfrm>
            <a:off x="1582814" y="1041161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1" name="Line 55"/>
          <p:cNvSpPr>
            <a:spLocks noChangeShapeType="1"/>
          </p:cNvSpPr>
          <p:nvPr/>
        </p:nvSpPr>
        <p:spPr bwMode="auto">
          <a:xfrm>
            <a:off x="1582814" y="1878358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2" name="Line 56"/>
          <p:cNvSpPr>
            <a:spLocks noChangeShapeType="1"/>
          </p:cNvSpPr>
          <p:nvPr/>
        </p:nvSpPr>
        <p:spPr bwMode="auto">
          <a:xfrm flipV="1">
            <a:off x="8361419" y="1041161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3" name="Line 57"/>
          <p:cNvSpPr>
            <a:spLocks noChangeShapeType="1"/>
          </p:cNvSpPr>
          <p:nvPr/>
        </p:nvSpPr>
        <p:spPr bwMode="auto">
          <a:xfrm flipV="1">
            <a:off x="1582814" y="1041161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4" name="Freeform 58"/>
          <p:cNvSpPr>
            <a:spLocks/>
          </p:cNvSpPr>
          <p:nvPr/>
        </p:nvSpPr>
        <p:spPr bwMode="auto">
          <a:xfrm>
            <a:off x="1582814" y="1106397"/>
            <a:ext cx="6778605" cy="695853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120" y="6"/>
              </a:cxn>
              <a:cxn ang="0">
                <a:pos x="204" y="24"/>
              </a:cxn>
              <a:cxn ang="0">
                <a:pos x="288" y="42"/>
              </a:cxn>
              <a:cxn ang="0">
                <a:pos x="372" y="72"/>
              </a:cxn>
              <a:cxn ang="0">
                <a:pos x="450" y="102"/>
              </a:cxn>
              <a:cxn ang="0">
                <a:pos x="534" y="138"/>
              </a:cxn>
              <a:cxn ang="0">
                <a:pos x="618" y="174"/>
              </a:cxn>
              <a:cxn ang="0">
                <a:pos x="702" y="210"/>
              </a:cxn>
              <a:cxn ang="0">
                <a:pos x="780" y="246"/>
              </a:cxn>
              <a:cxn ang="0">
                <a:pos x="864" y="282"/>
              </a:cxn>
              <a:cxn ang="0">
                <a:pos x="948" y="312"/>
              </a:cxn>
              <a:cxn ang="0">
                <a:pos x="1032" y="342"/>
              </a:cxn>
              <a:cxn ang="0">
                <a:pos x="1116" y="360"/>
              </a:cxn>
              <a:cxn ang="0">
                <a:pos x="1194" y="378"/>
              </a:cxn>
              <a:cxn ang="0">
                <a:pos x="1278" y="384"/>
              </a:cxn>
              <a:cxn ang="0">
                <a:pos x="1362" y="384"/>
              </a:cxn>
              <a:cxn ang="0">
                <a:pos x="1446" y="378"/>
              </a:cxn>
              <a:cxn ang="0">
                <a:pos x="1524" y="360"/>
              </a:cxn>
              <a:cxn ang="0">
                <a:pos x="1608" y="342"/>
              </a:cxn>
              <a:cxn ang="0">
                <a:pos x="1692" y="312"/>
              </a:cxn>
              <a:cxn ang="0">
                <a:pos x="1776" y="282"/>
              </a:cxn>
              <a:cxn ang="0">
                <a:pos x="1860" y="246"/>
              </a:cxn>
              <a:cxn ang="0">
                <a:pos x="1938" y="210"/>
              </a:cxn>
              <a:cxn ang="0">
                <a:pos x="2022" y="174"/>
              </a:cxn>
              <a:cxn ang="0">
                <a:pos x="2106" y="138"/>
              </a:cxn>
              <a:cxn ang="0">
                <a:pos x="2190" y="102"/>
              </a:cxn>
              <a:cxn ang="0">
                <a:pos x="2268" y="72"/>
              </a:cxn>
              <a:cxn ang="0">
                <a:pos x="2352" y="42"/>
              </a:cxn>
              <a:cxn ang="0">
                <a:pos x="2436" y="24"/>
              </a:cxn>
              <a:cxn ang="0">
                <a:pos x="2520" y="6"/>
              </a:cxn>
              <a:cxn ang="0">
                <a:pos x="2598" y="0"/>
              </a:cxn>
            </a:cxnLst>
            <a:rect l="0" t="0" r="r" b="b"/>
            <a:pathLst>
              <a:path w="2598" h="384">
                <a:moveTo>
                  <a:pt x="0" y="0"/>
                </a:moveTo>
                <a:lnTo>
                  <a:pt x="36" y="0"/>
                </a:lnTo>
                <a:lnTo>
                  <a:pt x="78" y="6"/>
                </a:lnTo>
                <a:lnTo>
                  <a:pt x="120" y="6"/>
                </a:lnTo>
                <a:lnTo>
                  <a:pt x="162" y="12"/>
                </a:lnTo>
                <a:lnTo>
                  <a:pt x="204" y="24"/>
                </a:lnTo>
                <a:lnTo>
                  <a:pt x="246" y="30"/>
                </a:lnTo>
                <a:lnTo>
                  <a:pt x="288" y="42"/>
                </a:lnTo>
                <a:lnTo>
                  <a:pt x="330" y="54"/>
                </a:lnTo>
                <a:lnTo>
                  <a:pt x="372" y="72"/>
                </a:lnTo>
                <a:lnTo>
                  <a:pt x="408" y="84"/>
                </a:lnTo>
                <a:lnTo>
                  <a:pt x="450" y="102"/>
                </a:lnTo>
                <a:lnTo>
                  <a:pt x="492" y="120"/>
                </a:lnTo>
                <a:lnTo>
                  <a:pt x="534" y="138"/>
                </a:lnTo>
                <a:lnTo>
                  <a:pt x="576" y="156"/>
                </a:lnTo>
                <a:lnTo>
                  <a:pt x="618" y="174"/>
                </a:lnTo>
                <a:lnTo>
                  <a:pt x="660" y="192"/>
                </a:lnTo>
                <a:lnTo>
                  <a:pt x="702" y="210"/>
                </a:lnTo>
                <a:lnTo>
                  <a:pt x="744" y="228"/>
                </a:lnTo>
                <a:lnTo>
                  <a:pt x="780" y="246"/>
                </a:lnTo>
                <a:lnTo>
                  <a:pt x="822" y="264"/>
                </a:lnTo>
                <a:lnTo>
                  <a:pt x="864" y="282"/>
                </a:lnTo>
                <a:lnTo>
                  <a:pt x="906" y="300"/>
                </a:lnTo>
                <a:lnTo>
                  <a:pt x="948" y="312"/>
                </a:lnTo>
                <a:lnTo>
                  <a:pt x="990" y="330"/>
                </a:lnTo>
                <a:lnTo>
                  <a:pt x="1032" y="342"/>
                </a:lnTo>
                <a:lnTo>
                  <a:pt x="1074" y="354"/>
                </a:lnTo>
                <a:lnTo>
                  <a:pt x="1116" y="360"/>
                </a:lnTo>
                <a:lnTo>
                  <a:pt x="1152" y="372"/>
                </a:lnTo>
                <a:lnTo>
                  <a:pt x="1194" y="378"/>
                </a:lnTo>
                <a:lnTo>
                  <a:pt x="1236" y="378"/>
                </a:lnTo>
                <a:lnTo>
                  <a:pt x="1278" y="384"/>
                </a:lnTo>
                <a:lnTo>
                  <a:pt x="1320" y="384"/>
                </a:lnTo>
                <a:lnTo>
                  <a:pt x="1362" y="384"/>
                </a:lnTo>
                <a:lnTo>
                  <a:pt x="1404" y="378"/>
                </a:lnTo>
                <a:lnTo>
                  <a:pt x="1446" y="378"/>
                </a:lnTo>
                <a:lnTo>
                  <a:pt x="1488" y="372"/>
                </a:lnTo>
                <a:lnTo>
                  <a:pt x="1524" y="360"/>
                </a:lnTo>
                <a:lnTo>
                  <a:pt x="1566" y="354"/>
                </a:lnTo>
                <a:lnTo>
                  <a:pt x="1608" y="342"/>
                </a:lnTo>
                <a:lnTo>
                  <a:pt x="1650" y="330"/>
                </a:lnTo>
                <a:lnTo>
                  <a:pt x="1692" y="312"/>
                </a:lnTo>
                <a:lnTo>
                  <a:pt x="1734" y="300"/>
                </a:lnTo>
                <a:lnTo>
                  <a:pt x="1776" y="282"/>
                </a:lnTo>
                <a:lnTo>
                  <a:pt x="1818" y="264"/>
                </a:lnTo>
                <a:lnTo>
                  <a:pt x="1860" y="246"/>
                </a:lnTo>
                <a:lnTo>
                  <a:pt x="1896" y="228"/>
                </a:lnTo>
                <a:lnTo>
                  <a:pt x="1938" y="210"/>
                </a:lnTo>
                <a:lnTo>
                  <a:pt x="1980" y="192"/>
                </a:lnTo>
                <a:lnTo>
                  <a:pt x="2022" y="174"/>
                </a:lnTo>
                <a:lnTo>
                  <a:pt x="2064" y="156"/>
                </a:lnTo>
                <a:lnTo>
                  <a:pt x="2106" y="138"/>
                </a:lnTo>
                <a:lnTo>
                  <a:pt x="2148" y="120"/>
                </a:lnTo>
                <a:lnTo>
                  <a:pt x="2190" y="102"/>
                </a:lnTo>
                <a:lnTo>
                  <a:pt x="2232" y="84"/>
                </a:lnTo>
                <a:lnTo>
                  <a:pt x="2268" y="72"/>
                </a:lnTo>
                <a:lnTo>
                  <a:pt x="2310" y="54"/>
                </a:lnTo>
                <a:lnTo>
                  <a:pt x="2352" y="42"/>
                </a:lnTo>
                <a:lnTo>
                  <a:pt x="2394" y="30"/>
                </a:lnTo>
                <a:lnTo>
                  <a:pt x="2436" y="24"/>
                </a:lnTo>
                <a:lnTo>
                  <a:pt x="2478" y="12"/>
                </a:lnTo>
                <a:lnTo>
                  <a:pt x="2520" y="6"/>
                </a:lnTo>
                <a:lnTo>
                  <a:pt x="2562" y="6"/>
                </a:lnTo>
                <a:lnTo>
                  <a:pt x="2598" y="0"/>
                </a:lnTo>
              </a:path>
            </a:pathLst>
          </a:custGeom>
          <a:noFill/>
          <a:ln w="381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5" name="Rectangle 59"/>
          <p:cNvSpPr>
            <a:spLocks noChangeArrowheads="1"/>
          </p:cNvSpPr>
          <p:nvPr/>
        </p:nvSpPr>
        <p:spPr bwMode="auto">
          <a:xfrm>
            <a:off x="4370340" y="762654"/>
            <a:ext cx="9730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f</a:t>
            </a:r>
            <a:r>
              <a:rPr kumimoji="0" lang="en-US" sz="1600" b="1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= 1/64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156" name="Rectangle 60"/>
          <p:cNvSpPr>
            <a:spLocks noChangeArrowheads="1"/>
          </p:cNvSpPr>
          <p:nvPr/>
        </p:nvSpPr>
        <p:spPr bwMode="auto">
          <a:xfrm>
            <a:off x="1582814" y="2508975"/>
            <a:ext cx="6778605" cy="8371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7" name="Rectangle 61"/>
          <p:cNvSpPr>
            <a:spLocks noChangeArrowheads="1"/>
          </p:cNvSpPr>
          <p:nvPr/>
        </p:nvSpPr>
        <p:spPr bwMode="auto">
          <a:xfrm>
            <a:off x="1582814" y="2508975"/>
            <a:ext cx="6778605" cy="83719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8" name="Freeform 62"/>
          <p:cNvSpPr>
            <a:spLocks/>
          </p:cNvSpPr>
          <p:nvPr/>
        </p:nvSpPr>
        <p:spPr bwMode="auto">
          <a:xfrm>
            <a:off x="1582814" y="2508975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59" name="Freeform 63"/>
          <p:cNvSpPr>
            <a:spLocks/>
          </p:cNvSpPr>
          <p:nvPr/>
        </p:nvSpPr>
        <p:spPr bwMode="auto">
          <a:xfrm>
            <a:off x="2647352" y="2508975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0" name="Freeform 64"/>
          <p:cNvSpPr>
            <a:spLocks/>
          </p:cNvSpPr>
          <p:nvPr/>
        </p:nvSpPr>
        <p:spPr bwMode="auto">
          <a:xfrm>
            <a:off x="3727546" y="2508975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1" name="Freeform 65"/>
          <p:cNvSpPr>
            <a:spLocks/>
          </p:cNvSpPr>
          <p:nvPr/>
        </p:nvSpPr>
        <p:spPr bwMode="auto">
          <a:xfrm>
            <a:off x="4807739" y="2508975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2" name="Freeform 66"/>
          <p:cNvSpPr>
            <a:spLocks/>
          </p:cNvSpPr>
          <p:nvPr/>
        </p:nvSpPr>
        <p:spPr bwMode="auto">
          <a:xfrm>
            <a:off x="5887933" y="2508975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3" name="Freeform 67"/>
          <p:cNvSpPr>
            <a:spLocks/>
          </p:cNvSpPr>
          <p:nvPr/>
        </p:nvSpPr>
        <p:spPr bwMode="auto">
          <a:xfrm>
            <a:off x="6968126" y="2508975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4" name="Freeform 68"/>
          <p:cNvSpPr>
            <a:spLocks/>
          </p:cNvSpPr>
          <p:nvPr/>
        </p:nvSpPr>
        <p:spPr bwMode="auto">
          <a:xfrm>
            <a:off x="8048319" y="2508975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5" name="Freeform 69"/>
          <p:cNvSpPr>
            <a:spLocks/>
          </p:cNvSpPr>
          <p:nvPr/>
        </p:nvSpPr>
        <p:spPr bwMode="auto">
          <a:xfrm>
            <a:off x="1582814" y="3270064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6" name="Freeform 70"/>
          <p:cNvSpPr>
            <a:spLocks/>
          </p:cNvSpPr>
          <p:nvPr/>
        </p:nvSpPr>
        <p:spPr bwMode="auto">
          <a:xfrm>
            <a:off x="1582814" y="2922138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7" name="Freeform 71"/>
          <p:cNvSpPr>
            <a:spLocks/>
          </p:cNvSpPr>
          <p:nvPr/>
        </p:nvSpPr>
        <p:spPr bwMode="auto">
          <a:xfrm>
            <a:off x="1582814" y="2574211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8" name="Line 72"/>
          <p:cNvSpPr>
            <a:spLocks noChangeShapeType="1"/>
          </p:cNvSpPr>
          <p:nvPr/>
        </p:nvSpPr>
        <p:spPr bwMode="auto">
          <a:xfrm>
            <a:off x="1582814" y="2508975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69" name="Line 73"/>
          <p:cNvSpPr>
            <a:spLocks noChangeShapeType="1"/>
          </p:cNvSpPr>
          <p:nvPr/>
        </p:nvSpPr>
        <p:spPr bwMode="auto">
          <a:xfrm>
            <a:off x="1582814" y="3346173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0" name="Line 74"/>
          <p:cNvSpPr>
            <a:spLocks noChangeShapeType="1"/>
          </p:cNvSpPr>
          <p:nvPr/>
        </p:nvSpPr>
        <p:spPr bwMode="auto">
          <a:xfrm flipV="1">
            <a:off x="8361419" y="2508975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1" name="Line 75"/>
          <p:cNvSpPr>
            <a:spLocks noChangeShapeType="1"/>
          </p:cNvSpPr>
          <p:nvPr/>
        </p:nvSpPr>
        <p:spPr bwMode="auto">
          <a:xfrm flipV="1">
            <a:off x="1582814" y="2508975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2" name="Line 76"/>
          <p:cNvSpPr>
            <a:spLocks noChangeShapeType="1"/>
          </p:cNvSpPr>
          <p:nvPr/>
        </p:nvSpPr>
        <p:spPr bwMode="auto">
          <a:xfrm>
            <a:off x="1582814" y="3346173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3" name="Line 77"/>
          <p:cNvSpPr>
            <a:spLocks noChangeShapeType="1"/>
          </p:cNvSpPr>
          <p:nvPr/>
        </p:nvSpPr>
        <p:spPr bwMode="auto">
          <a:xfrm flipV="1">
            <a:off x="1582814" y="2508975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4" name="Line 78"/>
          <p:cNvSpPr>
            <a:spLocks noChangeShapeType="1"/>
          </p:cNvSpPr>
          <p:nvPr/>
        </p:nvSpPr>
        <p:spPr bwMode="auto">
          <a:xfrm flipV="1">
            <a:off x="1582814" y="3291809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5" name="Line 79"/>
          <p:cNvSpPr>
            <a:spLocks noChangeShapeType="1"/>
          </p:cNvSpPr>
          <p:nvPr/>
        </p:nvSpPr>
        <p:spPr bwMode="auto">
          <a:xfrm>
            <a:off x="1582814" y="2508975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7" name="Line 81"/>
          <p:cNvSpPr>
            <a:spLocks noChangeShapeType="1"/>
          </p:cNvSpPr>
          <p:nvPr/>
        </p:nvSpPr>
        <p:spPr bwMode="auto">
          <a:xfrm flipV="1">
            <a:off x="2647352" y="3291809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78" name="Line 82"/>
          <p:cNvSpPr>
            <a:spLocks noChangeShapeType="1"/>
          </p:cNvSpPr>
          <p:nvPr/>
        </p:nvSpPr>
        <p:spPr bwMode="auto">
          <a:xfrm>
            <a:off x="2647352" y="2508975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0" name="Line 84"/>
          <p:cNvSpPr>
            <a:spLocks noChangeShapeType="1"/>
          </p:cNvSpPr>
          <p:nvPr/>
        </p:nvSpPr>
        <p:spPr bwMode="auto">
          <a:xfrm flipV="1">
            <a:off x="3727546" y="3291809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1" name="Line 85"/>
          <p:cNvSpPr>
            <a:spLocks noChangeShapeType="1"/>
          </p:cNvSpPr>
          <p:nvPr/>
        </p:nvSpPr>
        <p:spPr bwMode="auto">
          <a:xfrm>
            <a:off x="3727546" y="2508975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3" name="Line 87"/>
          <p:cNvSpPr>
            <a:spLocks noChangeShapeType="1"/>
          </p:cNvSpPr>
          <p:nvPr/>
        </p:nvSpPr>
        <p:spPr bwMode="auto">
          <a:xfrm flipV="1">
            <a:off x="4807739" y="3291809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4" name="Line 88"/>
          <p:cNvSpPr>
            <a:spLocks noChangeShapeType="1"/>
          </p:cNvSpPr>
          <p:nvPr/>
        </p:nvSpPr>
        <p:spPr bwMode="auto">
          <a:xfrm>
            <a:off x="4807739" y="2508975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6" name="Line 90"/>
          <p:cNvSpPr>
            <a:spLocks noChangeShapeType="1"/>
          </p:cNvSpPr>
          <p:nvPr/>
        </p:nvSpPr>
        <p:spPr bwMode="auto">
          <a:xfrm flipV="1">
            <a:off x="5887933" y="3291809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7" name="Line 91"/>
          <p:cNvSpPr>
            <a:spLocks noChangeShapeType="1"/>
          </p:cNvSpPr>
          <p:nvPr/>
        </p:nvSpPr>
        <p:spPr bwMode="auto">
          <a:xfrm>
            <a:off x="5887933" y="2508975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89" name="Line 93"/>
          <p:cNvSpPr>
            <a:spLocks noChangeShapeType="1"/>
          </p:cNvSpPr>
          <p:nvPr/>
        </p:nvSpPr>
        <p:spPr bwMode="auto">
          <a:xfrm flipV="1">
            <a:off x="6968126" y="3291809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90" name="Line 94"/>
          <p:cNvSpPr>
            <a:spLocks noChangeShapeType="1"/>
          </p:cNvSpPr>
          <p:nvPr/>
        </p:nvSpPr>
        <p:spPr bwMode="auto">
          <a:xfrm>
            <a:off x="6968126" y="2508975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92" name="Line 96"/>
          <p:cNvSpPr>
            <a:spLocks noChangeShapeType="1"/>
          </p:cNvSpPr>
          <p:nvPr/>
        </p:nvSpPr>
        <p:spPr bwMode="auto">
          <a:xfrm flipV="1">
            <a:off x="8048319" y="3291809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93" name="Line 97"/>
          <p:cNvSpPr>
            <a:spLocks noChangeShapeType="1"/>
          </p:cNvSpPr>
          <p:nvPr/>
        </p:nvSpPr>
        <p:spPr bwMode="auto">
          <a:xfrm>
            <a:off x="8048319" y="2508975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95" name="Line 99"/>
          <p:cNvSpPr>
            <a:spLocks noChangeShapeType="1"/>
          </p:cNvSpPr>
          <p:nvPr/>
        </p:nvSpPr>
        <p:spPr bwMode="auto">
          <a:xfrm>
            <a:off x="1582814" y="3270064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96" name="Line 100"/>
          <p:cNvSpPr>
            <a:spLocks noChangeShapeType="1"/>
          </p:cNvSpPr>
          <p:nvPr/>
        </p:nvSpPr>
        <p:spPr bwMode="auto">
          <a:xfrm flipH="1">
            <a:off x="8298799" y="3270064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97" name="Rectangle 101"/>
          <p:cNvSpPr>
            <a:spLocks noChangeArrowheads="1"/>
          </p:cNvSpPr>
          <p:nvPr/>
        </p:nvSpPr>
        <p:spPr bwMode="auto">
          <a:xfrm>
            <a:off x="1304285" y="3150464"/>
            <a:ext cx="2500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198" name="Line 102"/>
          <p:cNvSpPr>
            <a:spLocks noChangeShapeType="1"/>
          </p:cNvSpPr>
          <p:nvPr/>
        </p:nvSpPr>
        <p:spPr bwMode="auto">
          <a:xfrm>
            <a:off x="1582814" y="2922138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99" name="Line 103"/>
          <p:cNvSpPr>
            <a:spLocks noChangeShapeType="1"/>
          </p:cNvSpPr>
          <p:nvPr/>
        </p:nvSpPr>
        <p:spPr bwMode="auto">
          <a:xfrm flipH="1">
            <a:off x="8298799" y="2922138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0" name="Rectangle 104"/>
          <p:cNvSpPr>
            <a:spLocks noChangeArrowheads="1"/>
          </p:cNvSpPr>
          <p:nvPr/>
        </p:nvSpPr>
        <p:spPr bwMode="auto">
          <a:xfrm>
            <a:off x="1429319" y="2802538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201" name="Line 105"/>
          <p:cNvSpPr>
            <a:spLocks noChangeShapeType="1"/>
          </p:cNvSpPr>
          <p:nvPr/>
        </p:nvSpPr>
        <p:spPr bwMode="auto">
          <a:xfrm>
            <a:off x="1582814" y="2574211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2" name="Line 106"/>
          <p:cNvSpPr>
            <a:spLocks noChangeShapeType="1"/>
          </p:cNvSpPr>
          <p:nvPr/>
        </p:nvSpPr>
        <p:spPr bwMode="auto">
          <a:xfrm flipH="1">
            <a:off x="8298799" y="2574211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3" name="Rectangle 107"/>
          <p:cNvSpPr>
            <a:spLocks noChangeArrowheads="1"/>
          </p:cNvSpPr>
          <p:nvPr/>
        </p:nvSpPr>
        <p:spPr bwMode="auto">
          <a:xfrm>
            <a:off x="1429319" y="2454611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204" name="Line 108"/>
          <p:cNvSpPr>
            <a:spLocks noChangeShapeType="1"/>
          </p:cNvSpPr>
          <p:nvPr/>
        </p:nvSpPr>
        <p:spPr bwMode="auto">
          <a:xfrm>
            <a:off x="1582814" y="2508975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5" name="Line 109"/>
          <p:cNvSpPr>
            <a:spLocks noChangeShapeType="1"/>
          </p:cNvSpPr>
          <p:nvPr/>
        </p:nvSpPr>
        <p:spPr bwMode="auto">
          <a:xfrm>
            <a:off x="1582814" y="3346173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6" name="Line 110"/>
          <p:cNvSpPr>
            <a:spLocks noChangeShapeType="1"/>
          </p:cNvSpPr>
          <p:nvPr/>
        </p:nvSpPr>
        <p:spPr bwMode="auto">
          <a:xfrm flipV="1">
            <a:off x="8361419" y="2508975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7" name="Line 111"/>
          <p:cNvSpPr>
            <a:spLocks noChangeShapeType="1"/>
          </p:cNvSpPr>
          <p:nvPr/>
        </p:nvSpPr>
        <p:spPr bwMode="auto">
          <a:xfrm flipV="1">
            <a:off x="1582814" y="2508975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8" name="Freeform 112"/>
          <p:cNvSpPr>
            <a:spLocks/>
          </p:cNvSpPr>
          <p:nvPr/>
        </p:nvSpPr>
        <p:spPr bwMode="auto">
          <a:xfrm>
            <a:off x="1582814" y="2574211"/>
            <a:ext cx="6778605" cy="695853"/>
          </a:xfrm>
          <a:custGeom>
            <a:avLst/>
            <a:gdLst/>
            <a:ahLst/>
            <a:cxnLst>
              <a:cxn ang="0">
                <a:pos x="36" y="6"/>
              </a:cxn>
              <a:cxn ang="0">
                <a:pos x="120" y="30"/>
              </a:cxn>
              <a:cxn ang="0">
                <a:pos x="204" y="84"/>
              </a:cxn>
              <a:cxn ang="0">
                <a:pos x="288" y="156"/>
              </a:cxn>
              <a:cxn ang="0">
                <a:pos x="372" y="228"/>
              </a:cxn>
              <a:cxn ang="0">
                <a:pos x="450" y="300"/>
              </a:cxn>
              <a:cxn ang="0">
                <a:pos x="534" y="354"/>
              </a:cxn>
              <a:cxn ang="0">
                <a:pos x="618" y="378"/>
              </a:cxn>
              <a:cxn ang="0">
                <a:pos x="702" y="378"/>
              </a:cxn>
              <a:cxn ang="0">
                <a:pos x="780" y="354"/>
              </a:cxn>
              <a:cxn ang="0">
                <a:pos x="864" y="300"/>
              </a:cxn>
              <a:cxn ang="0">
                <a:pos x="948" y="228"/>
              </a:cxn>
              <a:cxn ang="0">
                <a:pos x="1032" y="156"/>
              </a:cxn>
              <a:cxn ang="0">
                <a:pos x="1116" y="84"/>
              </a:cxn>
              <a:cxn ang="0">
                <a:pos x="1194" y="30"/>
              </a:cxn>
              <a:cxn ang="0">
                <a:pos x="1278" y="6"/>
              </a:cxn>
              <a:cxn ang="0">
                <a:pos x="1362" y="6"/>
              </a:cxn>
              <a:cxn ang="0">
                <a:pos x="1446" y="30"/>
              </a:cxn>
              <a:cxn ang="0">
                <a:pos x="1524" y="84"/>
              </a:cxn>
              <a:cxn ang="0">
                <a:pos x="1608" y="156"/>
              </a:cxn>
              <a:cxn ang="0">
                <a:pos x="1692" y="228"/>
              </a:cxn>
              <a:cxn ang="0">
                <a:pos x="1776" y="300"/>
              </a:cxn>
              <a:cxn ang="0">
                <a:pos x="1860" y="354"/>
              </a:cxn>
              <a:cxn ang="0">
                <a:pos x="1938" y="378"/>
              </a:cxn>
              <a:cxn ang="0">
                <a:pos x="2022" y="378"/>
              </a:cxn>
              <a:cxn ang="0">
                <a:pos x="2106" y="354"/>
              </a:cxn>
              <a:cxn ang="0">
                <a:pos x="2190" y="300"/>
              </a:cxn>
              <a:cxn ang="0">
                <a:pos x="2268" y="228"/>
              </a:cxn>
              <a:cxn ang="0">
                <a:pos x="2352" y="156"/>
              </a:cxn>
              <a:cxn ang="0">
                <a:pos x="2436" y="84"/>
              </a:cxn>
              <a:cxn ang="0">
                <a:pos x="2520" y="30"/>
              </a:cxn>
              <a:cxn ang="0">
                <a:pos x="2598" y="6"/>
              </a:cxn>
            </a:cxnLst>
            <a:rect l="0" t="0" r="r" b="b"/>
            <a:pathLst>
              <a:path w="2598" h="384">
                <a:moveTo>
                  <a:pt x="0" y="0"/>
                </a:moveTo>
                <a:lnTo>
                  <a:pt x="36" y="6"/>
                </a:lnTo>
                <a:lnTo>
                  <a:pt x="78" y="12"/>
                </a:lnTo>
                <a:lnTo>
                  <a:pt x="120" y="30"/>
                </a:lnTo>
                <a:lnTo>
                  <a:pt x="162" y="54"/>
                </a:lnTo>
                <a:lnTo>
                  <a:pt x="204" y="84"/>
                </a:lnTo>
                <a:lnTo>
                  <a:pt x="246" y="120"/>
                </a:lnTo>
                <a:lnTo>
                  <a:pt x="288" y="156"/>
                </a:lnTo>
                <a:lnTo>
                  <a:pt x="330" y="192"/>
                </a:lnTo>
                <a:lnTo>
                  <a:pt x="372" y="228"/>
                </a:lnTo>
                <a:lnTo>
                  <a:pt x="408" y="264"/>
                </a:lnTo>
                <a:lnTo>
                  <a:pt x="450" y="300"/>
                </a:lnTo>
                <a:lnTo>
                  <a:pt x="492" y="330"/>
                </a:lnTo>
                <a:lnTo>
                  <a:pt x="534" y="354"/>
                </a:lnTo>
                <a:lnTo>
                  <a:pt x="576" y="372"/>
                </a:lnTo>
                <a:lnTo>
                  <a:pt x="618" y="378"/>
                </a:lnTo>
                <a:lnTo>
                  <a:pt x="660" y="384"/>
                </a:lnTo>
                <a:lnTo>
                  <a:pt x="702" y="378"/>
                </a:lnTo>
                <a:lnTo>
                  <a:pt x="744" y="372"/>
                </a:lnTo>
                <a:lnTo>
                  <a:pt x="780" y="354"/>
                </a:lnTo>
                <a:lnTo>
                  <a:pt x="822" y="330"/>
                </a:lnTo>
                <a:lnTo>
                  <a:pt x="864" y="300"/>
                </a:lnTo>
                <a:lnTo>
                  <a:pt x="906" y="264"/>
                </a:lnTo>
                <a:lnTo>
                  <a:pt x="948" y="228"/>
                </a:lnTo>
                <a:lnTo>
                  <a:pt x="990" y="192"/>
                </a:lnTo>
                <a:lnTo>
                  <a:pt x="1032" y="156"/>
                </a:lnTo>
                <a:lnTo>
                  <a:pt x="1074" y="120"/>
                </a:lnTo>
                <a:lnTo>
                  <a:pt x="1116" y="84"/>
                </a:lnTo>
                <a:lnTo>
                  <a:pt x="1152" y="54"/>
                </a:lnTo>
                <a:lnTo>
                  <a:pt x="1194" y="30"/>
                </a:lnTo>
                <a:lnTo>
                  <a:pt x="1236" y="12"/>
                </a:lnTo>
                <a:lnTo>
                  <a:pt x="1278" y="6"/>
                </a:lnTo>
                <a:lnTo>
                  <a:pt x="1320" y="0"/>
                </a:lnTo>
                <a:lnTo>
                  <a:pt x="1362" y="6"/>
                </a:lnTo>
                <a:lnTo>
                  <a:pt x="1404" y="12"/>
                </a:lnTo>
                <a:lnTo>
                  <a:pt x="1446" y="30"/>
                </a:lnTo>
                <a:lnTo>
                  <a:pt x="1488" y="54"/>
                </a:lnTo>
                <a:lnTo>
                  <a:pt x="1524" y="84"/>
                </a:lnTo>
                <a:lnTo>
                  <a:pt x="1566" y="120"/>
                </a:lnTo>
                <a:lnTo>
                  <a:pt x="1608" y="156"/>
                </a:lnTo>
                <a:lnTo>
                  <a:pt x="1650" y="192"/>
                </a:lnTo>
                <a:lnTo>
                  <a:pt x="1692" y="228"/>
                </a:lnTo>
                <a:lnTo>
                  <a:pt x="1734" y="264"/>
                </a:lnTo>
                <a:lnTo>
                  <a:pt x="1776" y="300"/>
                </a:lnTo>
                <a:lnTo>
                  <a:pt x="1818" y="330"/>
                </a:lnTo>
                <a:lnTo>
                  <a:pt x="1860" y="354"/>
                </a:lnTo>
                <a:lnTo>
                  <a:pt x="1896" y="372"/>
                </a:lnTo>
                <a:lnTo>
                  <a:pt x="1938" y="378"/>
                </a:lnTo>
                <a:lnTo>
                  <a:pt x="1980" y="384"/>
                </a:lnTo>
                <a:lnTo>
                  <a:pt x="2022" y="378"/>
                </a:lnTo>
                <a:lnTo>
                  <a:pt x="2064" y="372"/>
                </a:lnTo>
                <a:lnTo>
                  <a:pt x="2106" y="354"/>
                </a:lnTo>
                <a:lnTo>
                  <a:pt x="2148" y="330"/>
                </a:lnTo>
                <a:lnTo>
                  <a:pt x="2190" y="300"/>
                </a:lnTo>
                <a:lnTo>
                  <a:pt x="2232" y="264"/>
                </a:lnTo>
                <a:lnTo>
                  <a:pt x="2268" y="228"/>
                </a:lnTo>
                <a:lnTo>
                  <a:pt x="2310" y="192"/>
                </a:lnTo>
                <a:lnTo>
                  <a:pt x="2352" y="156"/>
                </a:lnTo>
                <a:lnTo>
                  <a:pt x="2394" y="120"/>
                </a:lnTo>
                <a:lnTo>
                  <a:pt x="2436" y="84"/>
                </a:lnTo>
                <a:lnTo>
                  <a:pt x="2478" y="54"/>
                </a:lnTo>
                <a:lnTo>
                  <a:pt x="2520" y="30"/>
                </a:lnTo>
                <a:lnTo>
                  <a:pt x="2562" y="12"/>
                </a:lnTo>
                <a:lnTo>
                  <a:pt x="2598" y="6"/>
                </a:lnTo>
              </a:path>
            </a:pathLst>
          </a:custGeom>
          <a:noFill/>
          <a:ln w="381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09" name="Rectangle 113"/>
          <p:cNvSpPr>
            <a:spLocks noChangeArrowheads="1"/>
          </p:cNvSpPr>
          <p:nvPr/>
        </p:nvSpPr>
        <p:spPr bwMode="auto">
          <a:xfrm>
            <a:off x="4339030" y="2230468"/>
            <a:ext cx="9730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f</a:t>
            </a:r>
            <a:r>
              <a:rPr kumimoji="0" lang="en-US" sz="1600" b="1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= 2/64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210" name="Rectangle 114"/>
          <p:cNvSpPr>
            <a:spLocks noChangeArrowheads="1"/>
          </p:cNvSpPr>
          <p:nvPr/>
        </p:nvSpPr>
        <p:spPr bwMode="auto">
          <a:xfrm>
            <a:off x="1582814" y="3965917"/>
            <a:ext cx="6778605" cy="8371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1" name="Rectangle 115"/>
          <p:cNvSpPr>
            <a:spLocks noChangeArrowheads="1"/>
          </p:cNvSpPr>
          <p:nvPr/>
        </p:nvSpPr>
        <p:spPr bwMode="auto">
          <a:xfrm>
            <a:off x="1582814" y="3965917"/>
            <a:ext cx="6778605" cy="83719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2" name="Freeform 116"/>
          <p:cNvSpPr>
            <a:spLocks/>
          </p:cNvSpPr>
          <p:nvPr/>
        </p:nvSpPr>
        <p:spPr bwMode="auto">
          <a:xfrm>
            <a:off x="1582814" y="3965917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3" name="Freeform 117"/>
          <p:cNvSpPr>
            <a:spLocks/>
          </p:cNvSpPr>
          <p:nvPr/>
        </p:nvSpPr>
        <p:spPr bwMode="auto">
          <a:xfrm>
            <a:off x="2647352" y="3965917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4" name="Freeform 118"/>
          <p:cNvSpPr>
            <a:spLocks/>
          </p:cNvSpPr>
          <p:nvPr/>
        </p:nvSpPr>
        <p:spPr bwMode="auto">
          <a:xfrm>
            <a:off x="3727546" y="3965917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5" name="Freeform 119"/>
          <p:cNvSpPr>
            <a:spLocks/>
          </p:cNvSpPr>
          <p:nvPr/>
        </p:nvSpPr>
        <p:spPr bwMode="auto">
          <a:xfrm>
            <a:off x="4807739" y="3965917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6" name="Freeform 120"/>
          <p:cNvSpPr>
            <a:spLocks/>
          </p:cNvSpPr>
          <p:nvPr/>
        </p:nvSpPr>
        <p:spPr bwMode="auto">
          <a:xfrm>
            <a:off x="5887933" y="3965917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7" name="Freeform 121"/>
          <p:cNvSpPr>
            <a:spLocks/>
          </p:cNvSpPr>
          <p:nvPr/>
        </p:nvSpPr>
        <p:spPr bwMode="auto">
          <a:xfrm>
            <a:off x="6968126" y="3965917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8" name="Freeform 122"/>
          <p:cNvSpPr>
            <a:spLocks/>
          </p:cNvSpPr>
          <p:nvPr/>
        </p:nvSpPr>
        <p:spPr bwMode="auto">
          <a:xfrm>
            <a:off x="8048319" y="3965917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19" name="Freeform 123"/>
          <p:cNvSpPr>
            <a:spLocks/>
          </p:cNvSpPr>
          <p:nvPr/>
        </p:nvSpPr>
        <p:spPr bwMode="auto">
          <a:xfrm>
            <a:off x="1582814" y="4727006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0" name="Freeform 124"/>
          <p:cNvSpPr>
            <a:spLocks/>
          </p:cNvSpPr>
          <p:nvPr/>
        </p:nvSpPr>
        <p:spPr bwMode="auto">
          <a:xfrm>
            <a:off x="1582814" y="4379079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1" name="Freeform 125"/>
          <p:cNvSpPr>
            <a:spLocks/>
          </p:cNvSpPr>
          <p:nvPr/>
        </p:nvSpPr>
        <p:spPr bwMode="auto">
          <a:xfrm>
            <a:off x="1582814" y="4031153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2" name="Line 126"/>
          <p:cNvSpPr>
            <a:spLocks noChangeShapeType="1"/>
          </p:cNvSpPr>
          <p:nvPr/>
        </p:nvSpPr>
        <p:spPr bwMode="auto">
          <a:xfrm>
            <a:off x="1582814" y="3965917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3" name="Line 127"/>
          <p:cNvSpPr>
            <a:spLocks noChangeShapeType="1"/>
          </p:cNvSpPr>
          <p:nvPr/>
        </p:nvSpPr>
        <p:spPr bwMode="auto">
          <a:xfrm>
            <a:off x="1582814" y="4803114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4" name="Line 128"/>
          <p:cNvSpPr>
            <a:spLocks noChangeShapeType="1"/>
          </p:cNvSpPr>
          <p:nvPr/>
        </p:nvSpPr>
        <p:spPr bwMode="auto">
          <a:xfrm flipV="1">
            <a:off x="8361419" y="3965917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5" name="Line 129"/>
          <p:cNvSpPr>
            <a:spLocks noChangeShapeType="1"/>
          </p:cNvSpPr>
          <p:nvPr/>
        </p:nvSpPr>
        <p:spPr bwMode="auto">
          <a:xfrm flipV="1">
            <a:off x="1582814" y="3965917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6" name="Line 130"/>
          <p:cNvSpPr>
            <a:spLocks noChangeShapeType="1"/>
          </p:cNvSpPr>
          <p:nvPr/>
        </p:nvSpPr>
        <p:spPr bwMode="auto">
          <a:xfrm>
            <a:off x="1582814" y="4803114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7" name="Line 131"/>
          <p:cNvSpPr>
            <a:spLocks noChangeShapeType="1"/>
          </p:cNvSpPr>
          <p:nvPr/>
        </p:nvSpPr>
        <p:spPr bwMode="auto">
          <a:xfrm flipV="1">
            <a:off x="1582814" y="3965917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8" name="Line 132"/>
          <p:cNvSpPr>
            <a:spLocks noChangeShapeType="1"/>
          </p:cNvSpPr>
          <p:nvPr/>
        </p:nvSpPr>
        <p:spPr bwMode="auto">
          <a:xfrm flipV="1">
            <a:off x="1582814" y="4748751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29" name="Line 133"/>
          <p:cNvSpPr>
            <a:spLocks noChangeShapeType="1"/>
          </p:cNvSpPr>
          <p:nvPr/>
        </p:nvSpPr>
        <p:spPr bwMode="auto">
          <a:xfrm>
            <a:off x="1582814" y="3965917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31" name="Line 135"/>
          <p:cNvSpPr>
            <a:spLocks noChangeShapeType="1"/>
          </p:cNvSpPr>
          <p:nvPr/>
        </p:nvSpPr>
        <p:spPr bwMode="auto">
          <a:xfrm flipV="1">
            <a:off x="2647352" y="4748751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32" name="Line 136"/>
          <p:cNvSpPr>
            <a:spLocks noChangeShapeType="1"/>
          </p:cNvSpPr>
          <p:nvPr/>
        </p:nvSpPr>
        <p:spPr bwMode="auto">
          <a:xfrm>
            <a:off x="2647352" y="3965917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34" name="Line 138"/>
          <p:cNvSpPr>
            <a:spLocks noChangeShapeType="1"/>
          </p:cNvSpPr>
          <p:nvPr/>
        </p:nvSpPr>
        <p:spPr bwMode="auto">
          <a:xfrm flipV="1">
            <a:off x="3727546" y="4748751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35" name="Line 139"/>
          <p:cNvSpPr>
            <a:spLocks noChangeShapeType="1"/>
          </p:cNvSpPr>
          <p:nvPr/>
        </p:nvSpPr>
        <p:spPr bwMode="auto">
          <a:xfrm>
            <a:off x="3727546" y="3965917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37" name="Line 141"/>
          <p:cNvSpPr>
            <a:spLocks noChangeShapeType="1"/>
          </p:cNvSpPr>
          <p:nvPr/>
        </p:nvSpPr>
        <p:spPr bwMode="auto">
          <a:xfrm flipV="1">
            <a:off x="4807739" y="4748751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38" name="Line 142"/>
          <p:cNvSpPr>
            <a:spLocks noChangeShapeType="1"/>
          </p:cNvSpPr>
          <p:nvPr/>
        </p:nvSpPr>
        <p:spPr bwMode="auto">
          <a:xfrm>
            <a:off x="4807739" y="3965917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40" name="Line 144"/>
          <p:cNvSpPr>
            <a:spLocks noChangeShapeType="1"/>
          </p:cNvSpPr>
          <p:nvPr/>
        </p:nvSpPr>
        <p:spPr bwMode="auto">
          <a:xfrm flipV="1">
            <a:off x="5887933" y="4748751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41" name="Line 145"/>
          <p:cNvSpPr>
            <a:spLocks noChangeShapeType="1"/>
          </p:cNvSpPr>
          <p:nvPr/>
        </p:nvSpPr>
        <p:spPr bwMode="auto">
          <a:xfrm>
            <a:off x="5887933" y="3965917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43" name="Line 147"/>
          <p:cNvSpPr>
            <a:spLocks noChangeShapeType="1"/>
          </p:cNvSpPr>
          <p:nvPr/>
        </p:nvSpPr>
        <p:spPr bwMode="auto">
          <a:xfrm flipV="1">
            <a:off x="6968126" y="4748751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44" name="Line 148"/>
          <p:cNvSpPr>
            <a:spLocks noChangeShapeType="1"/>
          </p:cNvSpPr>
          <p:nvPr/>
        </p:nvSpPr>
        <p:spPr bwMode="auto">
          <a:xfrm>
            <a:off x="6968126" y="3965917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46" name="Line 150"/>
          <p:cNvSpPr>
            <a:spLocks noChangeShapeType="1"/>
          </p:cNvSpPr>
          <p:nvPr/>
        </p:nvSpPr>
        <p:spPr bwMode="auto">
          <a:xfrm flipV="1">
            <a:off x="8048319" y="4748751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47" name="Line 151"/>
          <p:cNvSpPr>
            <a:spLocks noChangeShapeType="1"/>
          </p:cNvSpPr>
          <p:nvPr/>
        </p:nvSpPr>
        <p:spPr bwMode="auto">
          <a:xfrm>
            <a:off x="8048319" y="3965917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49" name="Line 153"/>
          <p:cNvSpPr>
            <a:spLocks noChangeShapeType="1"/>
          </p:cNvSpPr>
          <p:nvPr/>
        </p:nvSpPr>
        <p:spPr bwMode="auto">
          <a:xfrm>
            <a:off x="1582814" y="4727006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0" name="Line 154"/>
          <p:cNvSpPr>
            <a:spLocks noChangeShapeType="1"/>
          </p:cNvSpPr>
          <p:nvPr/>
        </p:nvSpPr>
        <p:spPr bwMode="auto">
          <a:xfrm flipH="1">
            <a:off x="8298799" y="4727006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1" name="Rectangle 155"/>
          <p:cNvSpPr>
            <a:spLocks noChangeArrowheads="1"/>
          </p:cNvSpPr>
          <p:nvPr/>
        </p:nvSpPr>
        <p:spPr bwMode="auto">
          <a:xfrm>
            <a:off x="1304285" y="4607406"/>
            <a:ext cx="2500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252" name="Line 156"/>
          <p:cNvSpPr>
            <a:spLocks noChangeShapeType="1"/>
          </p:cNvSpPr>
          <p:nvPr/>
        </p:nvSpPr>
        <p:spPr bwMode="auto">
          <a:xfrm>
            <a:off x="1582814" y="4379079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3" name="Line 157"/>
          <p:cNvSpPr>
            <a:spLocks noChangeShapeType="1"/>
          </p:cNvSpPr>
          <p:nvPr/>
        </p:nvSpPr>
        <p:spPr bwMode="auto">
          <a:xfrm flipH="1">
            <a:off x="8298799" y="4379079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4" name="Rectangle 158"/>
          <p:cNvSpPr>
            <a:spLocks noChangeArrowheads="1"/>
          </p:cNvSpPr>
          <p:nvPr/>
        </p:nvSpPr>
        <p:spPr bwMode="auto">
          <a:xfrm>
            <a:off x="1429319" y="4259479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255" name="Line 159"/>
          <p:cNvSpPr>
            <a:spLocks noChangeShapeType="1"/>
          </p:cNvSpPr>
          <p:nvPr/>
        </p:nvSpPr>
        <p:spPr bwMode="auto">
          <a:xfrm>
            <a:off x="1582814" y="4031153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6" name="Line 160"/>
          <p:cNvSpPr>
            <a:spLocks noChangeShapeType="1"/>
          </p:cNvSpPr>
          <p:nvPr/>
        </p:nvSpPr>
        <p:spPr bwMode="auto">
          <a:xfrm flipH="1">
            <a:off x="8298799" y="4031153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7" name="Rectangle 161"/>
          <p:cNvSpPr>
            <a:spLocks noChangeArrowheads="1"/>
          </p:cNvSpPr>
          <p:nvPr/>
        </p:nvSpPr>
        <p:spPr bwMode="auto">
          <a:xfrm>
            <a:off x="1429319" y="3911553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258" name="Line 162"/>
          <p:cNvSpPr>
            <a:spLocks noChangeShapeType="1"/>
          </p:cNvSpPr>
          <p:nvPr/>
        </p:nvSpPr>
        <p:spPr bwMode="auto">
          <a:xfrm>
            <a:off x="1582814" y="3965917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59" name="Line 163"/>
          <p:cNvSpPr>
            <a:spLocks noChangeShapeType="1"/>
          </p:cNvSpPr>
          <p:nvPr/>
        </p:nvSpPr>
        <p:spPr bwMode="auto">
          <a:xfrm>
            <a:off x="1582814" y="4803114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0" name="Line 164"/>
          <p:cNvSpPr>
            <a:spLocks noChangeShapeType="1"/>
          </p:cNvSpPr>
          <p:nvPr/>
        </p:nvSpPr>
        <p:spPr bwMode="auto">
          <a:xfrm flipV="1">
            <a:off x="8361419" y="3965917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1" name="Line 165"/>
          <p:cNvSpPr>
            <a:spLocks noChangeShapeType="1"/>
          </p:cNvSpPr>
          <p:nvPr/>
        </p:nvSpPr>
        <p:spPr bwMode="auto">
          <a:xfrm flipV="1">
            <a:off x="1582814" y="3965917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2" name="Freeform 166"/>
          <p:cNvSpPr>
            <a:spLocks/>
          </p:cNvSpPr>
          <p:nvPr/>
        </p:nvSpPr>
        <p:spPr bwMode="auto">
          <a:xfrm>
            <a:off x="1582814" y="4031153"/>
            <a:ext cx="6778605" cy="695853"/>
          </a:xfrm>
          <a:custGeom>
            <a:avLst/>
            <a:gdLst/>
            <a:ahLst/>
            <a:cxnLst>
              <a:cxn ang="0">
                <a:pos x="36" y="12"/>
              </a:cxn>
              <a:cxn ang="0">
                <a:pos x="120" y="120"/>
              </a:cxn>
              <a:cxn ang="0">
                <a:pos x="204" y="264"/>
              </a:cxn>
              <a:cxn ang="0">
                <a:pos x="288" y="372"/>
              </a:cxn>
              <a:cxn ang="0">
                <a:pos x="372" y="372"/>
              </a:cxn>
              <a:cxn ang="0">
                <a:pos x="450" y="264"/>
              </a:cxn>
              <a:cxn ang="0">
                <a:pos x="534" y="120"/>
              </a:cxn>
              <a:cxn ang="0">
                <a:pos x="618" y="12"/>
              </a:cxn>
              <a:cxn ang="0">
                <a:pos x="702" y="12"/>
              </a:cxn>
              <a:cxn ang="0">
                <a:pos x="780" y="120"/>
              </a:cxn>
              <a:cxn ang="0">
                <a:pos x="864" y="264"/>
              </a:cxn>
              <a:cxn ang="0">
                <a:pos x="948" y="372"/>
              </a:cxn>
              <a:cxn ang="0">
                <a:pos x="1032" y="372"/>
              </a:cxn>
              <a:cxn ang="0">
                <a:pos x="1116" y="264"/>
              </a:cxn>
              <a:cxn ang="0">
                <a:pos x="1194" y="120"/>
              </a:cxn>
              <a:cxn ang="0">
                <a:pos x="1278" y="12"/>
              </a:cxn>
              <a:cxn ang="0">
                <a:pos x="1362" y="12"/>
              </a:cxn>
              <a:cxn ang="0">
                <a:pos x="1446" y="120"/>
              </a:cxn>
              <a:cxn ang="0">
                <a:pos x="1524" y="264"/>
              </a:cxn>
              <a:cxn ang="0">
                <a:pos x="1608" y="372"/>
              </a:cxn>
              <a:cxn ang="0">
                <a:pos x="1692" y="372"/>
              </a:cxn>
              <a:cxn ang="0">
                <a:pos x="1776" y="264"/>
              </a:cxn>
              <a:cxn ang="0">
                <a:pos x="1860" y="120"/>
              </a:cxn>
              <a:cxn ang="0">
                <a:pos x="1938" y="12"/>
              </a:cxn>
              <a:cxn ang="0">
                <a:pos x="2022" y="12"/>
              </a:cxn>
              <a:cxn ang="0">
                <a:pos x="2106" y="120"/>
              </a:cxn>
              <a:cxn ang="0">
                <a:pos x="2190" y="264"/>
              </a:cxn>
              <a:cxn ang="0">
                <a:pos x="2268" y="372"/>
              </a:cxn>
              <a:cxn ang="0">
                <a:pos x="2352" y="372"/>
              </a:cxn>
              <a:cxn ang="0">
                <a:pos x="2436" y="264"/>
              </a:cxn>
              <a:cxn ang="0">
                <a:pos x="2520" y="120"/>
              </a:cxn>
              <a:cxn ang="0">
                <a:pos x="2598" y="12"/>
              </a:cxn>
            </a:cxnLst>
            <a:rect l="0" t="0" r="r" b="b"/>
            <a:pathLst>
              <a:path w="2598" h="384">
                <a:moveTo>
                  <a:pt x="0" y="0"/>
                </a:moveTo>
                <a:lnTo>
                  <a:pt x="36" y="12"/>
                </a:lnTo>
                <a:lnTo>
                  <a:pt x="78" y="54"/>
                </a:lnTo>
                <a:lnTo>
                  <a:pt x="120" y="120"/>
                </a:lnTo>
                <a:lnTo>
                  <a:pt x="162" y="192"/>
                </a:lnTo>
                <a:lnTo>
                  <a:pt x="204" y="264"/>
                </a:lnTo>
                <a:lnTo>
                  <a:pt x="246" y="330"/>
                </a:lnTo>
                <a:lnTo>
                  <a:pt x="288" y="372"/>
                </a:lnTo>
                <a:lnTo>
                  <a:pt x="330" y="384"/>
                </a:lnTo>
                <a:lnTo>
                  <a:pt x="372" y="372"/>
                </a:lnTo>
                <a:lnTo>
                  <a:pt x="408" y="330"/>
                </a:lnTo>
                <a:lnTo>
                  <a:pt x="450" y="264"/>
                </a:lnTo>
                <a:lnTo>
                  <a:pt x="492" y="192"/>
                </a:lnTo>
                <a:lnTo>
                  <a:pt x="534" y="120"/>
                </a:lnTo>
                <a:lnTo>
                  <a:pt x="576" y="54"/>
                </a:lnTo>
                <a:lnTo>
                  <a:pt x="618" y="12"/>
                </a:lnTo>
                <a:lnTo>
                  <a:pt x="660" y="0"/>
                </a:lnTo>
                <a:lnTo>
                  <a:pt x="702" y="12"/>
                </a:lnTo>
                <a:lnTo>
                  <a:pt x="744" y="54"/>
                </a:lnTo>
                <a:lnTo>
                  <a:pt x="780" y="120"/>
                </a:lnTo>
                <a:lnTo>
                  <a:pt x="822" y="192"/>
                </a:lnTo>
                <a:lnTo>
                  <a:pt x="864" y="264"/>
                </a:lnTo>
                <a:lnTo>
                  <a:pt x="906" y="330"/>
                </a:lnTo>
                <a:lnTo>
                  <a:pt x="948" y="372"/>
                </a:lnTo>
                <a:lnTo>
                  <a:pt x="990" y="384"/>
                </a:lnTo>
                <a:lnTo>
                  <a:pt x="1032" y="372"/>
                </a:lnTo>
                <a:lnTo>
                  <a:pt x="1074" y="330"/>
                </a:lnTo>
                <a:lnTo>
                  <a:pt x="1116" y="264"/>
                </a:lnTo>
                <a:lnTo>
                  <a:pt x="1152" y="192"/>
                </a:lnTo>
                <a:lnTo>
                  <a:pt x="1194" y="120"/>
                </a:lnTo>
                <a:lnTo>
                  <a:pt x="1236" y="54"/>
                </a:lnTo>
                <a:lnTo>
                  <a:pt x="1278" y="12"/>
                </a:lnTo>
                <a:lnTo>
                  <a:pt x="1320" y="0"/>
                </a:lnTo>
                <a:lnTo>
                  <a:pt x="1362" y="12"/>
                </a:lnTo>
                <a:lnTo>
                  <a:pt x="1404" y="54"/>
                </a:lnTo>
                <a:lnTo>
                  <a:pt x="1446" y="120"/>
                </a:lnTo>
                <a:lnTo>
                  <a:pt x="1488" y="192"/>
                </a:lnTo>
                <a:lnTo>
                  <a:pt x="1524" y="264"/>
                </a:lnTo>
                <a:lnTo>
                  <a:pt x="1566" y="330"/>
                </a:lnTo>
                <a:lnTo>
                  <a:pt x="1608" y="372"/>
                </a:lnTo>
                <a:lnTo>
                  <a:pt x="1650" y="384"/>
                </a:lnTo>
                <a:lnTo>
                  <a:pt x="1692" y="372"/>
                </a:lnTo>
                <a:lnTo>
                  <a:pt x="1734" y="330"/>
                </a:lnTo>
                <a:lnTo>
                  <a:pt x="1776" y="264"/>
                </a:lnTo>
                <a:lnTo>
                  <a:pt x="1818" y="192"/>
                </a:lnTo>
                <a:lnTo>
                  <a:pt x="1860" y="120"/>
                </a:lnTo>
                <a:lnTo>
                  <a:pt x="1896" y="54"/>
                </a:lnTo>
                <a:lnTo>
                  <a:pt x="1938" y="12"/>
                </a:lnTo>
                <a:lnTo>
                  <a:pt x="1980" y="0"/>
                </a:lnTo>
                <a:lnTo>
                  <a:pt x="2022" y="12"/>
                </a:lnTo>
                <a:lnTo>
                  <a:pt x="2064" y="54"/>
                </a:lnTo>
                <a:lnTo>
                  <a:pt x="2106" y="120"/>
                </a:lnTo>
                <a:lnTo>
                  <a:pt x="2148" y="192"/>
                </a:lnTo>
                <a:lnTo>
                  <a:pt x="2190" y="264"/>
                </a:lnTo>
                <a:lnTo>
                  <a:pt x="2232" y="330"/>
                </a:lnTo>
                <a:lnTo>
                  <a:pt x="2268" y="372"/>
                </a:lnTo>
                <a:lnTo>
                  <a:pt x="2310" y="384"/>
                </a:lnTo>
                <a:lnTo>
                  <a:pt x="2352" y="372"/>
                </a:lnTo>
                <a:lnTo>
                  <a:pt x="2394" y="330"/>
                </a:lnTo>
                <a:lnTo>
                  <a:pt x="2436" y="264"/>
                </a:lnTo>
                <a:lnTo>
                  <a:pt x="2478" y="192"/>
                </a:lnTo>
                <a:lnTo>
                  <a:pt x="2520" y="120"/>
                </a:lnTo>
                <a:lnTo>
                  <a:pt x="2562" y="54"/>
                </a:lnTo>
                <a:lnTo>
                  <a:pt x="2598" y="12"/>
                </a:lnTo>
              </a:path>
            </a:pathLst>
          </a:custGeom>
          <a:noFill/>
          <a:ln w="381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3" name="Rectangle 167"/>
          <p:cNvSpPr>
            <a:spLocks noChangeArrowheads="1"/>
          </p:cNvSpPr>
          <p:nvPr/>
        </p:nvSpPr>
        <p:spPr bwMode="auto">
          <a:xfrm>
            <a:off x="4339030" y="3687410"/>
            <a:ext cx="9730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f</a:t>
            </a:r>
            <a:r>
              <a:rPr kumimoji="0" lang="en-US" sz="1600" b="1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4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= 4/64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264" name="Rectangle 168"/>
          <p:cNvSpPr>
            <a:spLocks noChangeArrowheads="1"/>
          </p:cNvSpPr>
          <p:nvPr/>
        </p:nvSpPr>
        <p:spPr bwMode="auto">
          <a:xfrm>
            <a:off x="1582814" y="5422858"/>
            <a:ext cx="6778605" cy="8371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5" name="Rectangle 169"/>
          <p:cNvSpPr>
            <a:spLocks noChangeArrowheads="1"/>
          </p:cNvSpPr>
          <p:nvPr/>
        </p:nvSpPr>
        <p:spPr bwMode="auto">
          <a:xfrm>
            <a:off x="1582814" y="5422858"/>
            <a:ext cx="6778605" cy="83719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6" name="Freeform 170"/>
          <p:cNvSpPr>
            <a:spLocks/>
          </p:cNvSpPr>
          <p:nvPr/>
        </p:nvSpPr>
        <p:spPr bwMode="auto">
          <a:xfrm>
            <a:off x="1582814" y="5422858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7" name="Freeform 171"/>
          <p:cNvSpPr>
            <a:spLocks/>
          </p:cNvSpPr>
          <p:nvPr/>
        </p:nvSpPr>
        <p:spPr bwMode="auto">
          <a:xfrm>
            <a:off x="2647352" y="5422858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8" name="Freeform 172"/>
          <p:cNvSpPr>
            <a:spLocks/>
          </p:cNvSpPr>
          <p:nvPr/>
        </p:nvSpPr>
        <p:spPr bwMode="auto">
          <a:xfrm>
            <a:off x="3727546" y="5422858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69" name="Freeform 173"/>
          <p:cNvSpPr>
            <a:spLocks/>
          </p:cNvSpPr>
          <p:nvPr/>
        </p:nvSpPr>
        <p:spPr bwMode="auto">
          <a:xfrm>
            <a:off x="4807739" y="5422858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0" name="Freeform 174"/>
          <p:cNvSpPr>
            <a:spLocks/>
          </p:cNvSpPr>
          <p:nvPr/>
        </p:nvSpPr>
        <p:spPr bwMode="auto">
          <a:xfrm>
            <a:off x="5887933" y="5422858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1" name="Freeform 175"/>
          <p:cNvSpPr>
            <a:spLocks/>
          </p:cNvSpPr>
          <p:nvPr/>
        </p:nvSpPr>
        <p:spPr bwMode="auto">
          <a:xfrm>
            <a:off x="6968126" y="5422858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2" name="Freeform 176"/>
          <p:cNvSpPr>
            <a:spLocks/>
          </p:cNvSpPr>
          <p:nvPr/>
        </p:nvSpPr>
        <p:spPr bwMode="auto">
          <a:xfrm>
            <a:off x="8048319" y="5422858"/>
            <a:ext cx="2610" cy="83719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3" name="Freeform 177"/>
          <p:cNvSpPr>
            <a:spLocks/>
          </p:cNvSpPr>
          <p:nvPr/>
        </p:nvSpPr>
        <p:spPr bwMode="auto">
          <a:xfrm>
            <a:off x="1582814" y="6183947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4" name="Freeform 178"/>
          <p:cNvSpPr>
            <a:spLocks/>
          </p:cNvSpPr>
          <p:nvPr/>
        </p:nvSpPr>
        <p:spPr bwMode="auto">
          <a:xfrm>
            <a:off x="1582814" y="5836021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5" name="Freeform 179"/>
          <p:cNvSpPr>
            <a:spLocks/>
          </p:cNvSpPr>
          <p:nvPr/>
        </p:nvSpPr>
        <p:spPr bwMode="auto">
          <a:xfrm>
            <a:off x="1582814" y="5488094"/>
            <a:ext cx="6794260" cy="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0"/>
              </a:cxn>
              <a:cxn ang="0">
                <a:pos x="434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6" name="Line 180"/>
          <p:cNvSpPr>
            <a:spLocks noChangeShapeType="1"/>
          </p:cNvSpPr>
          <p:nvPr/>
        </p:nvSpPr>
        <p:spPr bwMode="auto">
          <a:xfrm>
            <a:off x="1582814" y="5422858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7" name="Line 181"/>
          <p:cNvSpPr>
            <a:spLocks noChangeShapeType="1"/>
          </p:cNvSpPr>
          <p:nvPr/>
        </p:nvSpPr>
        <p:spPr bwMode="auto">
          <a:xfrm>
            <a:off x="1582814" y="6260056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8" name="Line 182"/>
          <p:cNvSpPr>
            <a:spLocks noChangeShapeType="1"/>
          </p:cNvSpPr>
          <p:nvPr/>
        </p:nvSpPr>
        <p:spPr bwMode="auto">
          <a:xfrm flipV="1">
            <a:off x="8361419" y="5422858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79" name="Line 183"/>
          <p:cNvSpPr>
            <a:spLocks noChangeShapeType="1"/>
          </p:cNvSpPr>
          <p:nvPr/>
        </p:nvSpPr>
        <p:spPr bwMode="auto">
          <a:xfrm flipV="1">
            <a:off x="1582814" y="5422858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0" name="Line 184"/>
          <p:cNvSpPr>
            <a:spLocks noChangeShapeType="1"/>
          </p:cNvSpPr>
          <p:nvPr/>
        </p:nvSpPr>
        <p:spPr bwMode="auto">
          <a:xfrm>
            <a:off x="1582814" y="6260056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1" name="Line 185"/>
          <p:cNvSpPr>
            <a:spLocks noChangeShapeType="1"/>
          </p:cNvSpPr>
          <p:nvPr/>
        </p:nvSpPr>
        <p:spPr bwMode="auto">
          <a:xfrm flipV="1">
            <a:off x="1582814" y="5422858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2" name="Line 186"/>
          <p:cNvSpPr>
            <a:spLocks noChangeShapeType="1"/>
          </p:cNvSpPr>
          <p:nvPr/>
        </p:nvSpPr>
        <p:spPr bwMode="auto">
          <a:xfrm flipV="1">
            <a:off x="1582814" y="6205693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3" name="Line 187"/>
          <p:cNvSpPr>
            <a:spLocks noChangeShapeType="1"/>
          </p:cNvSpPr>
          <p:nvPr/>
        </p:nvSpPr>
        <p:spPr bwMode="auto">
          <a:xfrm>
            <a:off x="1582814" y="5422858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5" name="Line 189"/>
          <p:cNvSpPr>
            <a:spLocks noChangeShapeType="1"/>
          </p:cNvSpPr>
          <p:nvPr/>
        </p:nvSpPr>
        <p:spPr bwMode="auto">
          <a:xfrm flipV="1">
            <a:off x="2647352" y="6205693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6" name="Line 190"/>
          <p:cNvSpPr>
            <a:spLocks noChangeShapeType="1"/>
          </p:cNvSpPr>
          <p:nvPr/>
        </p:nvSpPr>
        <p:spPr bwMode="auto">
          <a:xfrm>
            <a:off x="2647352" y="5422858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8" name="Line 192"/>
          <p:cNvSpPr>
            <a:spLocks noChangeShapeType="1"/>
          </p:cNvSpPr>
          <p:nvPr/>
        </p:nvSpPr>
        <p:spPr bwMode="auto">
          <a:xfrm flipV="1">
            <a:off x="3727546" y="6205693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89" name="Line 193"/>
          <p:cNvSpPr>
            <a:spLocks noChangeShapeType="1"/>
          </p:cNvSpPr>
          <p:nvPr/>
        </p:nvSpPr>
        <p:spPr bwMode="auto">
          <a:xfrm>
            <a:off x="3727546" y="5422858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91" name="Line 195"/>
          <p:cNvSpPr>
            <a:spLocks noChangeShapeType="1"/>
          </p:cNvSpPr>
          <p:nvPr/>
        </p:nvSpPr>
        <p:spPr bwMode="auto">
          <a:xfrm flipV="1">
            <a:off x="4807739" y="6205693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92" name="Line 196"/>
          <p:cNvSpPr>
            <a:spLocks noChangeShapeType="1"/>
          </p:cNvSpPr>
          <p:nvPr/>
        </p:nvSpPr>
        <p:spPr bwMode="auto">
          <a:xfrm>
            <a:off x="4807739" y="5422858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94" name="Line 198"/>
          <p:cNvSpPr>
            <a:spLocks noChangeShapeType="1"/>
          </p:cNvSpPr>
          <p:nvPr/>
        </p:nvSpPr>
        <p:spPr bwMode="auto">
          <a:xfrm flipV="1">
            <a:off x="5887933" y="6205693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95" name="Line 199"/>
          <p:cNvSpPr>
            <a:spLocks noChangeShapeType="1"/>
          </p:cNvSpPr>
          <p:nvPr/>
        </p:nvSpPr>
        <p:spPr bwMode="auto">
          <a:xfrm>
            <a:off x="5887933" y="5422858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97" name="Line 201"/>
          <p:cNvSpPr>
            <a:spLocks noChangeShapeType="1"/>
          </p:cNvSpPr>
          <p:nvPr/>
        </p:nvSpPr>
        <p:spPr bwMode="auto">
          <a:xfrm flipV="1">
            <a:off x="6968126" y="6205693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98" name="Line 202"/>
          <p:cNvSpPr>
            <a:spLocks noChangeShapeType="1"/>
          </p:cNvSpPr>
          <p:nvPr/>
        </p:nvSpPr>
        <p:spPr bwMode="auto">
          <a:xfrm>
            <a:off x="6968126" y="5422858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00" name="Line 204"/>
          <p:cNvSpPr>
            <a:spLocks noChangeShapeType="1"/>
          </p:cNvSpPr>
          <p:nvPr/>
        </p:nvSpPr>
        <p:spPr bwMode="auto">
          <a:xfrm flipV="1">
            <a:off x="8048319" y="6205693"/>
            <a:ext cx="2610" cy="543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02" name="Line 206"/>
          <p:cNvSpPr>
            <a:spLocks noChangeShapeType="1"/>
          </p:cNvSpPr>
          <p:nvPr/>
        </p:nvSpPr>
        <p:spPr bwMode="auto">
          <a:xfrm>
            <a:off x="8048319" y="5422858"/>
            <a:ext cx="2610" cy="4349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04" name="Line 208"/>
          <p:cNvSpPr>
            <a:spLocks noChangeShapeType="1"/>
          </p:cNvSpPr>
          <p:nvPr/>
        </p:nvSpPr>
        <p:spPr bwMode="auto">
          <a:xfrm>
            <a:off x="1582814" y="6183947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05" name="Line 209"/>
          <p:cNvSpPr>
            <a:spLocks noChangeShapeType="1"/>
          </p:cNvSpPr>
          <p:nvPr/>
        </p:nvSpPr>
        <p:spPr bwMode="auto">
          <a:xfrm flipH="1">
            <a:off x="8298799" y="6183947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06" name="Rectangle 210"/>
          <p:cNvSpPr>
            <a:spLocks noChangeArrowheads="1"/>
          </p:cNvSpPr>
          <p:nvPr/>
        </p:nvSpPr>
        <p:spPr bwMode="auto">
          <a:xfrm>
            <a:off x="1304285" y="6064347"/>
            <a:ext cx="2500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307" name="Line 211"/>
          <p:cNvSpPr>
            <a:spLocks noChangeShapeType="1"/>
          </p:cNvSpPr>
          <p:nvPr/>
        </p:nvSpPr>
        <p:spPr bwMode="auto">
          <a:xfrm>
            <a:off x="1582814" y="5836021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08" name="Line 212"/>
          <p:cNvSpPr>
            <a:spLocks noChangeShapeType="1"/>
          </p:cNvSpPr>
          <p:nvPr/>
        </p:nvSpPr>
        <p:spPr bwMode="auto">
          <a:xfrm flipH="1">
            <a:off x="8298799" y="5836021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09" name="Rectangle 213"/>
          <p:cNvSpPr>
            <a:spLocks noChangeArrowheads="1"/>
          </p:cNvSpPr>
          <p:nvPr/>
        </p:nvSpPr>
        <p:spPr bwMode="auto">
          <a:xfrm>
            <a:off x="1429319" y="5716421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0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310" name="Line 214"/>
          <p:cNvSpPr>
            <a:spLocks noChangeShapeType="1"/>
          </p:cNvSpPr>
          <p:nvPr/>
        </p:nvSpPr>
        <p:spPr bwMode="auto">
          <a:xfrm>
            <a:off x="1582814" y="5488094"/>
            <a:ext cx="62620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11" name="Line 215"/>
          <p:cNvSpPr>
            <a:spLocks noChangeShapeType="1"/>
          </p:cNvSpPr>
          <p:nvPr/>
        </p:nvSpPr>
        <p:spPr bwMode="auto">
          <a:xfrm flipH="1">
            <a:off x="8298799" y="5488094"/>
            <a:ext cx="7827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12" name="Rectangle 216"/>
          <p:cNvSpPr>
            <a:spLocks noChangeArrowheads="1"/>
          </p:cNvSpPr>
          <p:nvPr/>
        </p:nvSpPr>
        <p:spPr bwMode="auto">
          <a:xfrm>
            <a:off x="1429319" y="5368495"/>
            <a:ext cx="1250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1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313" name="Line 217"/>
          <p:cNvSpPr>
            <a:spLocks noChangeShapeType="1"/>
          </p:cNvSpPr>
          <p:nvPr/>
        </p:nvSpPr>
        <p:spPr bwMode="auto">
          <a:xfrm>
            <a:off x="1582814" y="5422858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14" name="Line 218"/>
          <p:cNvSpPr>
            <a:spLocks noChangeShapeType="1"/>
          </p:cNvSpPr>
          <p:nvPr/>
        </p:nvSpPr>
        <p:spPr bwMode="auto">
          <a:xfrm>
            <a:off x="1582814" y="6260056"/>
            <a:ext cx="6778605" cy="181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15" name="Line 219"/>
          <p:cNvSpPr>
            <a:spLocks noChangeShapeType="1"/>
          </p:cNvSpPr>
          <p:nvPr/>
        </p:nvSpPr>
        <p:spPr bwMode="auto">
          <a:xfrm flipV="1">
            <a:off x="8361419" y="5422858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16" name="Line 220"/>
          <p:cNvSpPr>
            <a:spLocks noChangeShapeType="1"/>
          </p:cNvSpPr>
          <p:nvPr/>
        </p:nvSpPr>
        <p:spPr bwMode="auto">
          <a:xfrm flipV="1">
            <a:off x="1582814" y="5422858"/>
            <a:ext cx="2610" cy="83719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17" name="Freeform 221"/>
          <p:cNvSpPr>
            <a:spLocks/>
          </p:cNvSpPr>
          <p:nvPr/>
        </p:nvSpPr>
        <p:spPr bwMode="auto">
          <a:xfrm>
            <a:off x="1582814" y="5488094"/>
            <a:ext cx="6778605" cy="695853"/>
          </a:xfrm>
          <a:custGeom>
            <a:avLst/>
            <a:gdLst/>
            <a:ahLst/>
            <a:cxnLst>
              <a:cxn ang="0">
                <a:pos x="36" y="54"/>
              </a:cxn>
              <a:cxn ang="0">
                <a:pos x="120" y="330"/>
              </a:cxn>
              <a:cxn ang="0">
                <a:pos x="204" y="330"/>
              </a:cxn>
              <a:cxn ang="0">
                <a:pos x="288" y="54"/>
              </a:cxn>
              <a:cxn ang="0">
                <a:pos x="372" y="54"/>
              </a:cxn>
              <a:cxn ang="0">
                <a:pos x="450" y="330"/>
              </a:cxn>
              <a:cxn ang="0">
                <a:pos x="534" y="330"/>
              </a:cxn>
              <a:cxn ang="0">
                <a:pos x="618" y="54"/>
              </a:cxn>
              <a:cxn ang="0">
                <a:pos x="702" y="54"/>
              </a:cxn>
              <a:cxn ang="0">
                <a:pos x="780" y="330"/>
              </a:cxn>
              <a:cxn ang="0">
                <a:pos x="864" y="330"/>
              </a:cxn>
              <a:cxn ang="0">
                <a:pos x="948" y="54"/>
              </a:cxn>
              <a:cxn ang="0">
                <a:pos x="1032" y="54"/>
              </a:cxn>
              <a:cxn ang="0">
                <a:pos x="1116" y="330"/>
              </a:cxn>
              <a:cxn ang="0">
                <a:pos x="1194" y="330"/>
              </a:cxn>
              <a:cxn ang="0">
                <a:pos x="1278" y="54"/>
              </a:cxn>
              <a:cxn ang="0">
                <a:pos x="1362" y="54"/>
              </a:cxn>
              <a:cxn ang="0">
                <a:pos x="1446" y="330"/>
              </a:cxn>
              <a:cxn ang="0">
                <a:pos x="1524" y="330"/>
              </a:cxn>
              <a:cxn ang="0">
                <a:pos x="1608" y="54"/>
              </a:cxn>
              <a:cxn ang="0">
                <a:pos x="1692" y="54"/>
              </a:cxn>
              <a:cxn ang="0">
                <a:pos x="1776" y="330"/>
              </a:cxn>
              <a:cxn ang="0">
                <a:pos x="1860" y="330"/>
              </a:cxn>
              <a:cxn ang="0">
                <a:pos x="1938" y="54"/>
              </a:cxn>
              <a:cxn ang="0">
                <a:pos x="2022" y="54"/>
              </a:cxn>
              <a:cxn ang="0">
                <a:pos x="2106" y="330"/>
              </a:cxn>
              <a:cxn ang="0">
                <a:pos x="2190" y="330"/>
              </a:cxn>
              <a:cxn ang="0">
                <a:pos x="2268" y="54"/>
              </a:cxn>
              <a:cxn ang="0">
                <a:pos x="2352" y="54"/>
              </a:cxn>
              <a:cxn ang="0">
                <a:pos x="2436" y="330"/>
              </a:cxn>
              <a:cxn ang="0">
                <a:pos x="2520" y="330"/>
              </a:cxn>
              <a:cxn ang="0">
                <a:pos x="2598" y="54"/>
              </a:cxn>
            </a:cxnLst>
            <a:rect l="0" t="0" r="r" b="b"/>
            <a:pathLst>
              <a:path w="2598" h="384">
                <a:moveTo>
                  <a:pt x="0" y="0"/>
                </a:moveTo>
                <a:lnTo>
                  <a:pt x="36" y="54"/>
                </a:lnTo>
                <a:lnTo>
                  <a:pt x="78" y="192"/>
                </a:lnTo>
                <a:lnTo>
                  <a:pt x="120" y="330"/>
                </a:lnTo>
                <a:lnTo>
                  <a:pt x="162" y="384"/>
                </a:lnTo>
                <a:lnTo>
                  <a:pt x="204" y="330"/>
                </a:lnTo>
                <a:lnTo>
                  <a:pt x="246" y="192"/>
                </a:lnTo>
                <a:lnTo>
                  <a:pt x="288" y="54"/>
                </a:lnTo>
                <a:lnTo>
                  <a:pt x="330" y="0"/>
                </a:lnTo>
                <a:lnTo>
                  <a:pt x="372" y="54"/>
                </a:lnTo>
                <a:lnTo>
                  <a:pt x="408" y="192"/>
                </a:lnTo>
                <a:lnTo>
                  <a:pt x="450" y="330"/>
                </a:lnTo>
                <a:lnTo>
                  <a:pt x="492" y="384"/>
                </a:lnTo>
                <a:lnTo>
                  <a:pt x="534" y="330"/>
                </a:lnTo>
                <a:lnTo>
                  <a:pt x="576" y="192"/>
                </a:lnTo>
                <a:lnTo>
                  <a:pt x="618" y="54"/>
                </a:lnTo>
                <a:lnTo>
                  <a:pt x="660" y="0"/>
                </a:lnTo>
                <a:lnTo>
                  <a:pt x="702" y="54"/>
                </a:lnTo>
                <a:lnTo>
                  <a:pt x="744" y="192"/>
                </a:lnTo>
                <a:lnTo>
                  <a:pt x="780" y="330"/>
                </a:lnTo>
                <a:lnTo>
                  <a:pt x="822" y="384"/>
                </a:lnTo>
                <a:lnTo>
                  <a:pt x="864" y="330"/>
                </a:lnTo>
                <a:lnTo>
                  <a:pt x="906" y="192"/>
                </a:lnTo>
                <a:lnTo>
                  <a:pt x="948" y="54"/>
                </a:lnTo>
                <a:lnTo>
                  <a:pt x="990" y="0"/>
                </a:lnTo>
                <a:lnTo>
                  <a:pt x="1032" y="54"/>
                </a:lnTo>
                <a:lnTo>
                  <a:pt x="1074" y="192"/>
                </a:lnTo>
                <a:lnTo>
                  <a:pt x="1116" y="330"/>
                </a:lnTo>
                <a:lnTo>
                  <a:pt x="1152" y="384"/>
                </a:lnTo>
                <a:lnTo>
                  <a:pt x="1194" y="330"/>
                </a:lnTo>
                <a:lnTo>
                  <a:pt x="1236" y="192"/>
                </a:lnTo>
                <a:lnTo>
                  <a:pt x="1278" y="54"/>
                </a:lnTo>
                <a:lnTo>
                  <a:pt x="1320" y="0"/>
                </a:lnTo>
                <a:lnTo>
                  <a:pt x="1362" y="54"/>
                </a:lnTo>
                <a:lnTo>
                  <a:pt x="1404" y="192"/>
                </a:lnTo>
                <a:lnTo>
                  <a:pt x="1446" y="330"/>
                </a:lnTo>
                <a:lnTo>
                  <a:pt x="1488" y="384"/>
                </a:lnTo>
                <a:lnTo>
                  <a:pt x="1524" y="330"/>
                </a:lnTo>
                <a:lnTo>
                  <a:pt x="1566" y="192"/>
                </a:lnTo>
                <a:lnTo>
                  <a:pt x="1608" y="54"/>
                </a:lnTo>
                <a:lnTo>
                  <a:pt x="1650" y="0"/>
                </a:lnTo>
                <a:lnTo>
                  <a:pt x="1692" y="54"/>
                </a:lnTo>
                <a:lnTo>
                  <a:pt x="1734" y="192"/>
                </a:lnTo>
                <a:lnTo>
                  <a:pt x="1776" y="330"/>
                </a:lnTo>
                <a:lnTo>
                  <a:pt x="1818" y="384"/>
                </a:lnTo>
                <a:lnTo>
                  <a:pt x="1860" y="330"/>
                </a:lnTo>
                <a:lnTo>
                  <a:pt x="1896" y="192"/>
                </a:lnTo>
                <a:lnTo>
                  <a:pt x="1938" y="54"/>
                </a:lnTo>
                <a:lnTo>
                  <a:pt x="1980" y="0"/>
                </a:lnTo>
                <a:lnTo>
                  <a:pt x="2022" y="54"/>
                </a:lnTo>
                <a:lnTo>
                  <a:pt x="2064" y="192"/>
                </a:lnTo>
                <a:lnTo>
                  <a:pt x="2106" y="330"/>
                </a:lnTo>
                <a:lnTo>
                  <a:pt x="2148" y="384"/>
                </a:lnTo>
                <a:lnTo>
                  <a:pt x="2190" y="330"/>
                </a:lnTo>
                <a:lnTo>
                  <a:pt x="2232" y="192"/>
                </a:lnTo>
                <a:lnTo>
                  <a:pt x="2268" y="54"/>
                </a:lnTo>
                <a:lnTo>
                  <a:pt x="2310" y="0"/>
                </a:lnTo>
                <a:lnTo>
                  <a:pt x="2352" y="54"/>
                </a:lnTo>
                <a:lnTo>
                  <a:pt x="2394" y="192"/>
                </a:lnTo>
                <a:lnTo>
                  <a:pt x="2436" y="330"/>
                </a:lnTo>
                <a:lnTo>
                  <a:pt x="2478" y="384"/>
                </a:lnTo>
                <a:lnTo>
                  <a:pt x="2520" y="330"/>
                </a:lnTo>
                <a:lnTo>
                  <a:pt x="2562" y="192"/>
                </a:lnTo>
                <a:lnTo>
                  <a:pt x="2598" y="54"/>
                </a:lnTo>
              </a:path>
            </a:pathLst>
          </a:custGeom>
          <a:noFill/>
          <a:ln w="38100" cap="flat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18" name="Rectangle 222"/>
          <p:cNvSpPr>
            <a:spLocks noChangeArrowheads="1"/>
          </p:cNvSpPr>
          <p:nvPr/>
        </p:nvSpPr>
        <p:spPr bwMode="auto">
          <a:xfrm>
            <a:off x="4339030" y="5144352"/>
            <a:ext cx="9730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f</a:t>
            </a:r>
            <a:r>
              <a:rPr kumimoji="0" lang="en-US" sz="1600" b="1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= 8/64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8" name="Group 227"/>
          <p:cNvGrpSpPr/>
          <p:nvPr/>
        </p:nvGrpSpPr>
        <p:grpSpPr>
          <a:xfrm>
            <a:off x="1524203" y="3375983"/>
            <a:ext cx="6637299" cy="246221"/>
            <a:chOff x="1371807" y="1969969"/>
            <a:chExt cx="6637299" cy="246221"/>
          </a:xfrm>
        </p:grpSpPr>
        <p:sp>
          <p:nvSpPr>
            <p:cNvPr id="229" name="Rectangle 26"/>
            <p:cNvSpPr>
              <a:spLocks noChangeArrowheads="1"/>
            </p:cNvSpPr>
            <p:nvPr/>
          </p:nvSpPr>
          <p:spPr bwMode="auto">
            <a:xfrm>
              <a:off x="1371807" y="1969969"/>
              <a:ext cx="1250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Rectangle 29"/>
            <p:cNvSpPr>
              <a:spLocks noChangeArrowheads="1"/>
            </p:cNvSpPr>
            <p:nvPr/>
          </p:nvSpPr>
          <p:spPr bwMode="auto">
            <a:xfrm>
              <a:off x="2389380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1" name="Rectangle 32"/>
            <p:cNvSpPr>
              <a:spLocks noChangeArrowheads="1"/>
            </p:cNvSpPr>
            <p:nvPr/>
          </p:nvSpPr>
          <p:spPr bwMode="auto">
            <a:xfrm>
              <a:off x="343826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20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2" name="Rectangle 35"/>
            <p:cNvSpPr>
              <a:spLocks noChangeArrowheads="1"/>
            </p:cNvSpPr>
            <p:nvPr/>
          </p:nvSpPr>
          <p:spPr bwMode="auto">
            <a:xfrm>
              <a:off x="4518457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Rectangle 38"/>
            <p:cNvSpPr>
              <a:spLocks noChangeArrowheads="1"/>
            </p:cNvSpPr>
            <p:nvPr/>
          </p:nvSpPr>
          <p:spPr bwMode="auto">
            <a:xfrm>
              <a:off x="5598651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40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4" name="Rectangle 41"/>
            <p:cNvSpPr>
              <a:spLocks noChangeArrowheads="1"/>
            </p:cNvSpPr>
            <p:nvPr/>
          </p:nvSpPr>
          <p:spPr bwMode="auto">
            <a:xfrm>
              <a:off x="667884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50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" name="Rectangle 44"/>
            <p:cNvSpPr>
              <a:spLocks noChangeArrowheads="1"/>
            </p:cNvSpPr>
            <p:nvPr/>
          </p:nvSpPr>
          <p:spPr bwMode="auto">
            <a:xfrm>
              <a:off x="7759038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60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538952" y="4836075"/>
            <a:ext cx="6637299" cy="246221"/>
            <a:chOff x="1371807" y="1969969"/>
            <a:chExt cx="6637299" cy="246221"/>
          </a:xfrm>
        </p:grpSpPr>
        <p:sp>
          <p:nvSpPr>
            <p:cNvPr id="237" name="Rectangle 26"/>
            <p:cNvSpPr>
              <a:spLocks noChangeArrowheads="1"/>
            </p:cNvSpPr>
            <p:nvPr/>
          </p:nvSpPr>
          <p:spPr bwMode="auto">
            <a:xfrm>
              <a:off x="1371807" y="1969969"/>
              <a:ext cx="1250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" name="Rectangle 29"/>
            <p:cNvSpPr>
              <a:spLocks noChangeArrowheads="1"/>
            </p:cNvSpPr>
            <p:nvPr/>
          </p:nvSpPr>
          <p:spPr bwMode="auto">
            <a:xfrm>
              <a:off x="2389380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Rectangle 32"/>
            <p:cNvSpPr>
              <a:spLocks noChangeArrowheads="1"/>
            </p:cNvSpPr>
            <p:nvPr/>
          </p:nvSpPr>
          <p:spPr bwMode="auto">
            <a:xfrm>
              <a:off x="343826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20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" name="Rectangle 35"/>
            <p:cNvSpPr>
              <a:spLocks noChangeArrowheads="1"/>
            </p:cNvSpPr>
            <p:nvPr/>
          </p:nvSpPr>
          <p:spPr bwMode="auto">
            <a:xfrm>
              <a:off x="4518457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" name="Rectangle 38"/>
            <p:cNvSpPr>
              <a:spLocks noChangeArrowheads="1"/>
            </p:cNvSpPr>
            <p:nvPr/>
          </p:nvSpPr>
          <p:spPr bwMode="auto">
            <a:xfrm>
              <a:off x="5598651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40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2" name="Rectangle 41"/>
            <p:cNvSpPr>
              <a:spLocks noChangeArrowheads="1"/>
            </p:cNvSpPr>
            <p:nvPr/>
          </p:nvSpPr>
          <p:spPr bwMode="auto">
            <a:xfrm>
              <a:off x="667884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50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" name="Rectangle 44"/>
            <p:cNvSpPr>
              <a:spLocks noChangeArrowheads="1"/>
            </p:cNvSpPr>
            <p:nvPr/>
          </p:nvSpPr>
          <p:spPr bwMode="auto">
            <a:xfrm>
              <a:off x="7759038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60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1538953" y="6296164"/>
            <a:ext cx="6637299" cy="246221"/>
            <a:chOff x="1371807" y="1969969"/>
            <a:chExt cx="6637299" cy="246221"/>
          </a:xfrm>
        </p:grpSpPr>
        <p:sp>
          <p:nvSpPr>
            <p:cNvPr id="245" name="Rectangle 26"/>
            <p:cNvSpPr>
              <a:spLocks noChangeArrowheads="1"/>
            </p:cNvSpPr>
            <p:nvPr/>
          </p:nvSpPr>
          <p:spPr bwMode="auto">
            <a:xfrm>
              <a:off x="1371807" y="1969969"/>
              <a:ext cx="1250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" name="Rectangle 29"/>
            <p:cNvSpPr>
              <a:spLocks noChangeArrowheads="1"/>
            </p:cNvSpPr>
            <p:nvPr/>
          </p:nvSpPr>
          <p:spPr bwMode="auto">
            <a:xfrm>
              <a:off x="2389380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10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" name="Rectangle 32"/>
            <p:cNvSpPr>
              <a:spLocks noChangeArrowheads="1"/>
            </p:cNvSpPr>
            <p:nvPr/>
          </p:nvSpPr>
          <p:spPr bwMode="auto">
            <a:xfrm>
              <a:off x="343826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20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" name="Rectangle 35"/>
            <p:cNvSpPr>
              <a:spLocks noChangeArrowheads="1"/>
            </p:cNvSpPr>
            <p:nvPr/>
          </p:nvSpPr>
          <p:spPr bwMode="auto">
            <a:xfrm>
              <a:off x="4518457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30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9" name="Rectangle 38"/>
            <p:cNvSpPr>
              <a:spLocks noChangeArrowheads="1"/>
            </p:cNvSpPr>
            <p:nvPr/>
          </p:nvSpPr>
          <p:spPr bwMode="auto">
            <a:xfrm>
              <a:off x="5598651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40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0" name="Rectangle 41"/>
            <p:cNvSpPr>
              <a:spLocks noChangeArrowheads="1"/>
            </p:cNvSpPr>
            <p:nvPr/>
          </p:nvSpPr>
          <p:spPr bwMode="auto">
            <a:xfrm>
              <a:off x="6678844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50</a:t>
              </a: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1" name="Rectangle 44"/>
            <p:cNvSpPr>
              <a:spLocks noChangeArrowheads="1"/>
            </p:cNvSpPr>
            <p:nvPr/>
          </p:nvSpPr>
          <p:spPr bwMode="auto">
            <a:xfrm>
              <a:off x="7759038" y="1969969"/>
              <a:ext cx="2500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  <a:cs typeface="Arial" pitchFamily="34" charset="0"/>
                </a:rPr>
                <a:t>60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2" name="Rectangle 59"/>
          <p:cNvSpPr>
            <a:spLocks noChangeArrowheads="1"/>
          </p:cNvSpPr>
          <p:nvPr/>
        </p:nvSpPr>
        <p:spPr bwMode="auto">
          <a:xfrm>
            <a:off x="7546159" y="6327714"/>
            <a:ext cx="161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n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Normalized </a:t>
            </a:r>
            <a:r>
              <a:rPr lang="en-US" dirty="0" err="1" smtClean="0"/>
              <a:t>vs</a:t>
            </a:r>
            <a:r>
              <a:rPr lang="en-US" dirty="0" smtClean="0"/>
              <a:t> continuous frequency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a continuous cosine of frequency    and sampling at frequency F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, we get a set of samples x(n):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Units of f are cycles per sample: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Conversion: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4EECE-11B6-4F5B-993E-EF92DF81BBD0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4760" name="Content Placeholder 7"/>
          <p:cNvGraphicFramePr>
            <a:graphicFrameLocks noChangeAspect="1"/>
          </p:cNvGraphicFramePr>
          <p:nvPr/>
        </p:nvGraphicFramePr>
        <p:xfrm>
          <a:off x="7603919" y="1892853"/>
          <a:ext cx="142398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1" name="Equation" r:id="rId3" imgW="888840" imgH="571320" progId="Equation.DSMT4">
                  <p:embed/>
                </p:oleObj>
              </mc:Choice>
              <mc:Fallback>
                <p:oleObj name="Equation" r:id="rId3" imgW="888840" imgH="571320" progId="Equation.DSMT4">
                  <p:embed/>
                  <p:pic>
                    <p:nvPicPr>
                      <p:cNvPr id="0" name="Content Placeholder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3919" y="1892853"/>
                        <a:ext cx="1423988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1" name="Object 9"/>
          <p:cNvGraphicFramePr>
            <a:graphicFrameLocks noChangeAspect="1"/>
          </p:cNvGraphicFramePr>
          <p:nvPr/>
        </p:nvGraphicFramePr>
        <p:xfrm>
          <a:off x="347919" y="1714449"/>
          <a:ext cx="2198688" cy="182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2" name="Equation" r:id="rId5" imgW="1180800" imgH="977760" progId="Equation.DSMT4">
                  <p:embed/>
                </p:oleObj>
              </mc:Choice>
              <mc:Fallback>
                <p:oleObj name="Equation" r:id="rId5" imgW="1180800" imgH="9777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19" y="1714449"/>
                        <a:ext cx="2198688" cy="182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Date Placeholder 1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ELEC1200</a:t>
            </a:r>
            <a:endParaRPr lang="en-US"/>
          </a:p>
        </p:txBody>
      </p:sp>
      <p:grpSp>
        <p:nvGrpSpPr>
          <p:cNvPr id="148" name="Group 147"/>
          <p:cNvGrpSpPr/>
          <p:nvPr/>
        </p:nvGrpSpPr>
        <p:grpSpPr>
          <a:xfrm>
            <a:off x="2873718" y="1763698"/>
            <a:ext cx="5632353" cy="1909472"/>
            <a:chOff x="2681990" y="1536491"/>
            <a:chExt cx="5632353" cy="1909472"/>
          </a:xfrm>
        </p:grpSpPr>
        <p:sp>
          <p:nvSpPr>
            <p:cNvPr id="53" name="Rectangle 147"/>
            <p:cNvSpPr>
              <a:spLocks noChangeArrowheads="1"/>
            </p:cNvSpPr>
            <p:nvPr/>
          </p:nvSpPr>
          <p:spPr bwMode="auto">
            <a:xfrm>
              <a:off x="2853440" y="1797357"/>
              <a:ext cx="4133850" cy="1152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148"/>
            <p:cNvSpPr>
              <a:spLocks noChangeArrowheads="1"/>
            </p:cNvSpPr>
            <p:nvPr/>
          </p:nvSpPr>
          <p:spPr bwMode="auto">
            <a:xfrm>
              <a:off x="2853440" y="1797357"/>
              <a:ext cx="4133850" cy="115252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149"/>
            <p:cNvSpPr>
              <a:spLocks noChangeShapeType="1"/>
            </p:cNvSpPr>
            <p:nvPr/>
          </p:nvSpPr>
          <p:spPr bwMode="auto">
            <a:xfrm>
              <a:off x="2853440" y="1797357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150"/>
            <p:cNvSpPr>
              <a:spLocks noChangeShapeType="1"/>
            </p:cNvSpPr>
            <p:nvPr/>
          </p:nvSpPr>
          <p:spPr bwMode="auto">
            <a:xfrm>
              <a:off x="2853440" y="2949882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151"/>
            <p:cNvSpPr>
              <a:spLocks noChangeShapeType="1"/>
            </p:cNvSpPr>
            <p:nvPr/>
          </p:nvSpPr>
          <p:spPr bwMode="auto">
            <a:xfrm flipV="1">
              <a:off x="6987290" y="1797357"/>
              <a:ext cx="1588" cy="1152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152"/>
            <p:cNvSpPr>
              <a:spLocks noChangeShapeType="1"/>
            </p:cNvSpPr>
            <p:nvPr/>
          </p:nvSpPr>
          <p:spPr bwMode="auto">
            <a:xfrm flipV="1">
              <a:off x="2853440" y="1797357"/>
              <a:ext cx="1588" cy="1152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153"/>
            <p:cNvSpPr>
              <a:spLocks noChangeShapeType="1"/>
            </p:cNvSpPr>
            <p:nvPr/>
          </p:nvSpPr>
          <p:spPr bwMode="auto">
            <a:xfrm>
              <a:off x="2853440" y="2949882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154"/>
            <p:cNvSpPr>
              <a:spLocks noChangeShapeType="1"/>
            </p:cNvSpPr>
            <p:nvPr/>
          </p:nvSpPr>
          <p:spPr bwMode="auto">
            <a:xfrm flipV="1">
              <a:off x="2853440" y="1797357"/>
              <a:ext cx="1588" cy="1152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155"/>
            <p:cNvSpPr>
              <a:spLocks noChangeShapeType="1"/>
            </p:cNvSpPr>
            <p:nvPr/>
          </p:nvSpPr>
          <p:spPr bwMode="auto">
            <a:xfrm flipV="1">
              <a:off x="2853440" y="29022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156"/>
            <p:cNvSpPr>
              <a:spLocks noChangeShapeType="1"/>
            </p:cNvSpPr>
            <p:nvPr/>
          </p:nvSpPr>
          <p:spPr bwMode="auto">
            <a:xfrm>
              <a:off x="2853440" y="17973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57"/>
            <p:cNvSpPr>
              <a:spLocks noChangeArrowheads="1"/>
            </p:cNvSpPr>
            <p:nvPr/>
          </p:nvSpPr>
          <p:spPr bwMode="auto">
            <a:xfrm>
              <a:off x="2828300" y="2975959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4" name="Line 158"/>
            <p:cNvSpPr>
              <a:spLocks noChangeShapeType="1"/>
            </p:cNvSpPr>
            <p:nvPr/>
          </p:nvSpPr>
          <p:spPr bwMode="auto">
            <a:xfrm flipV="1">
              <a:off x="3882140" y="29022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159"/>
            <p:cNvSpPr>
              <a:spLocks noChangeShapeType="1"/>
            </p:cNvSpPr>
            <p:nvPr/>
          </p:nvSpPr>
          <p:spPr bwMode="auto">
            <a:xfrm>
              <a:off x="3882140" y="17973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60"/>
            <p:cNvSpPr>
              <a:spLocks noChangeArrowheads="1"/>
            </p:cNvSpPr>
            <p:nvPr/>
          </p:nvSpPr>
          <p:spPr bwMode="auto">
            <a:xfrm>
              <a:off x="3767840" y="2975959"/>
              <a:ext cx="26770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3/6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7" name="Line 161"/>
            <p:cNvSpPr>
              <a:spLocks noChangeShapeType="1"/>
            </p:cNvSpPr>
            <p:nvPr/>
          </p:nvSpPr>
          <p:spPr bwMode="auto">
            <a:xfrm flipV="1">
              <a:off x="4920365" y="29022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162"/>
            <p:cNvSpPr>
              <a:spLocks noChangeShapeType="1"/>
            </p:cNvSpPr>
            <p:nvPr/>
          </p:nvSpPr>
          <p:spPr bwMode="auto">
            <a:xfrm>
              <a:off x="4920365" y="17973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163"/>
            <p:cNvSpPr>
              <a:spLocks noChangeArrowheads="1"/>
            </p:cNvSpPr>
            <p:nvPr/>
          </p:nvSpPr>
          <p:spPr bwMode="auto">
            <a:xfrm>
              <a:off x="4891790" y="2975959"/>
              <a:ext cx="689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" name="Line 164"/>
            <p:cNvSpPr>
              <a:spLocks noChangeShapeType="1"/>
            </p:cNvSpPr>
            <p:nvPr/>
          </p:nvSpPr>
          <p:spPr bwMode="auto">
            <a:xfrm flipV="1">
              <a:off x="5949065" y="29022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165"/>
            <p:cNvSpPr>
              <a:spLocks noChangeShapeType="1"/>
            </p:cNvSpPr>
            <p:nvPr/>
          </p:nvSpPr>
          <p:spPr bwMode="auto">
            <a:xfrm>
              <a:off x="5949065" y="17973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166"/>
            <p:cNvSpPr>
              <a:spLocks noChangeArrowheads="1"/>
            </p:cNvSpPr>
            <p:nvPr/>
          </p:nvSpPr>
          <p:spPr bwMode="auto">
            <a:xfrm>
              <a:off x="5853815" y="2975959"/>
              <a:ext cx="2019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1.5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3" name="Line 167"/>
            <p:cNvSpPr>
              <a:spLocks noChangeShapeType="1"/>
            </p:cNvSpPr>
            <p:nvPr/>
          </p:nvSpPr>
          <p:spPr bwMode="auto">
            <a:xfrm flipV="1">
              <a:off x="6987290" y="29022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68"/>
            <p:cNvSpPr>
              <a:spLocks noChangeShapeType="1"/>
            </p:cNvSpPr>
            <p:nvPr/>
          </p:nvSpPr>
          <p:spPr bwMode="auto">
            <a:xfrm>
              <a:off x="6987290" y="1797357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169"/>
            <p:cNvSpPr>
              <a:spLocks noChangeArrowheads="1"/>
            </p:cNvSpPr>
            <p:nvPr/>
          </p:nvSpPr>
          <p:spPr bwMode="auto">
            <a:xfrm>
              <a:off x="6939665" y="2975959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" name="Line 170"/>
            <p:cNvSpPr>
              <a:spLocks noChangeShapeType="1"/>
            </p:cNvSpPr>
            <p:nvPr/>
          </p:nvSpPr>
          <p:spPr bwMode="auto">
            <a:xfrm>
              <a:off x="2853440" y="2854632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171"/>
            <p:cNvSpPr>
              <a:spLocks noChangeShapeType="1"/>
            </p:cNvSpPr>
            <p:nvPr/>
          </p:nvSpPr>
          <p:spPr bwMode="auto">
            <a:xfrm flipH="1">
              <a:off x="6939665" y="2854632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172"/>
            <p:cNvSpPr>
              <a:spLocks noChangeArrowheads="1"/>
            </p:cNvSpPr>
            <p:nvPr/>
          </p:nvSpPr>
          <p:spPr bwMode="auto">
            <a:xfrm>
              <a:off x="2681990" y="2749857"/>
              <a:ext cx="2000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9" name="Line 173"/>
            <p:cNvSpPr>
              <a:spLocks noChangeShapeType="1"/>
            </p:cNvSpPr>
            <p:nvPr/>
          </p:nvSpPr>
          <p:spPr bwMode="auto">
            <a:xfrm>
              <a:off x="2853440" y="2378382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174"/>
            <p:cNvSpPr>
              <a:spLocks noChangeShapeType="1"/>
            </p:cNvSpPr>
            <p:nvPr/>
          </p:nvSpPr>
          <p:spPr bwMode="auto">
            <a:xfrm flipH="1">
              <a:off x="6939665" y="2378382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175"/>
            <p:cNvSpPr>
              <a:spLocks noChangeArrowheads="1"/>
            </p:cNvSpPr>
            <p:nvPr/>
          </p:nvSpPr>
          <p:spPr bwMode="auto">
            <a:xfrm>
              <a:off x="2720090" y="2273607"/>
              <a:ext cx="1619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Line 176"/>
            <p:cNvSpPr>
              <a:spLocks noChangeShapeType="1"/>
            </p:cNvSpPr>
            <p:nvPr/>
          </p:nvSpPr>
          <p:spPr bwMode="auto">
            <a:xfrm>
              <a:off x="2853440" y="1892607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177"/>
            <p:cNvSpPr>
              <a:spLocks noChangeShapeType="1"/>
            </p:cNvSpPr>
            <p:nvPr/>
          </p:nvSpPr>
          <p:spPr bwMode="auto">
            <a:xfrm flipH="1">
              <a:off x="6939665" y="1892607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178"/>
            <p:cNvSpPr>
              <a:spLocks noChangeArrowheads="1"/>
            </p:cNvSpPr>
            <p:nvPr/>
          </p:nvSpPr>
          <p:spPr bwMode="auto">
            <a:xfrm>
              <a:off x="2748665" y="1787832"/>
              <a:ext cx="13335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5" name="Line 179"/>
            <p:cNvSpPr>
              <a:spLocks noChangeShapeType="1"/>
            </p:cNvSpPr>
            <p:nvPr/>
          </p:nvSpPr>
          <p:spPr bwMode="auto">
            <a:xfrm>
              <a:off x="2853440" y="1797357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180"/>
            <p:cNvSpPr>
              <a:spLocks noChangeShapeType="1"/>
            </p:cNvSpPr>
            <p:nvPr/>
          </p:nvSpPr>
          <p:spPr bwMode="auto">
            <a:xfrm>
              <a:off x="2853440" y="2949882"/>
              <a:ext cx="41338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181"/>
            <p:cNvSpPr>
              <a:spLocks noChangeShapeType="1"/>
            </p:cNvSpPr>
            <p:nvPr/>
          </p:nvSpPr>
          <p:spPr bwMode="auto">
            <a:xfrm flipV="1">
              <a:off x="6987290" y="1797357"/>
              <a:ext cx="1588" cy="1152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182"/>
            <p:cNvSpPr>
              <a:spLocks noChangeShapeType="1"/>
            </p:cNvSpPr>
            <p:nvPr/>
          </p:nvSpPr>
          <p:spPr bwMode="auto">
            <a:xfrm flipV="1">
              <a:off x="2853440" y="1797357"/>
              <a:ext cx="1588" cy="11525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9" name="Group 290"/>
            <p:cNvGrpSpPr/>
            <p:nvPr/>
          </p:nvGrpSpPr>
          <p:grpSpPr>
            <a:xfrm>
              <a:off x="2853440" y="1892607"/>
              <a:ext cx="4133850" cy="952500"/>
              <a:chOff x="2600325" y="1943100"/>
              <a:chExt cx="4133850" cy="952500"/>
            </a:xfrm>
          </p:grpSpPr>
          <p:sp>
            <p:nvSpPr>
              <p:cNvPr id="119" name="Freeform 183"/>
              <p:cNvSpPr>
                <a:spLocks/>
              </p:cNvSpPr>
              <p:nvPr/>
            </p:nvSpPr>
            <p:spPr bwMode="auto">
              <a:xfrm>
                <a:off x="2600325" y="1943100"/>
                <a:ext cx="1752600" cy="952500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42" y="12"/>
                  </a:cxn>
                  <a:cxn ang="0">
                    <a:pos x="66" y="18"/>
                  </a:cxn>
                  <a:cxn ang="0">
                    <a:pos x="90" y="36"/>
                  </a:cxn>
                  <a:cxn ang="0">
                    <a:pos x="120" y="54"/>
                  </a:cxn>
                  <a:cxn ang="0">
                    <a:pos x="144" y="78"/>
                  </a:cxn>
                  <a:cxn ang="0">
                    <a:pos x="174" y="102"/>
                  </a:cxn>
                  <a:cxn ang="0">
                    <a:pos x="198" y="132"/>
                  </a:cxn>
                  <a:cxn ang="0">
                    <a:pos x="222" y="162"/>
                  </a:cxn>
                  <a:cxn ang="0">
                    <a:pos x="252" y="198"/>
                  </a:cxn>
                  <a:cxn ang="0">
                    <a:pos x="276" y="234"/>
                  </a:cxn>
                  <a:cxn ang="0">
                    <a:pos x="300" y="276"/>
                  </a:cxn>
                  <a:cxn ang="0">
                    <a:pos x="330" y="312"/>
                  </a:cxn>
                  <a:cxn ang="0">
                    <a:pos x="354" y="348"/>
                  </a:cxn>
                  <a:cxn ang="0">
                    <a:pos x="378" y="384"/>
                  </a:cxn>
                  <a:cxn ang="0">
                    <a:pos x="408" y="420"/>
                  </a:cxn>
                  <a:cxn ang="0">
                    <a:pos x="432" y="456"/>
                  </a:cxn>
                  <a:cxn ang="0">
                    <a:pos x="456" y="486"/>
                  </a:cxn>
                  <a:cxn ang="0">
                    <a:pos x="486" y="516"/>
                  </a:cxn>
                  <a:cxn ang="0">
                    <a:pos x="510" y="540"/>
                  </a:cxn>
                  <a:cxn ang="0">
                    <a:pos x="534" y="558"/>
                  </a:cxn>
                  <a:cxn ang="0">
                    <a:pos x="564" y="576"/>
                  </a:cxn>
                  <a:cxn ang="0">
                    <a:pos x="588" y="594"/>
                  </a:cxn>
                  <a:cxn ang="0">
                    <a:pos x="618" y="600"/>
                  </a:cxn>
                  <a:cxn ang="0">
                    <a:pos x="642" y="600"/>
                  </a:cxn>
                  <a:cxn ang="0">
                    <a:pos x="666" y="600"/>
                  </a:cxn>
                  <a:cxn ang="0">
                    <a:pos x="696" y="594"/>
                  </a:cxn>
                  <a:cxn ang="0">
                    <a:pos x="720" y="588"/>
                  </a:cxn>
                  <a:cxn ang="0">
                    <a:pos x="744" y="570"/>
                  </a:cxn>
                  <a:cxn ang="0">
                    <a:pos x="774" y="552"/>
                  </a:cxn>
                  <a:cxn ang="0">
                    <a:pos x="798" y="528"/>
                  </a:cxn>
                  <a:cxn ang="0">
                    <a:pos x="822" y="498"/>
                  </a:cxn>
                  <a:cxn ang="0">
                    <a:pos x="852" y="468"/>
                  </a:cxn>
                  <a:cxn ang="0">
                    <a:pos x="876" y="438"/>
                  </a:cxn>
                  <a:cxn ang="0">
                    <a:pos x="900" y="402"/>
                  </a:cxn>
                  <a:cxn ang="0">
                    <a:pos x="930" y="366"/>
                  </a:cxn>
                  <a:cxn ang="0">
                    <a:pos x="954" y="330"/>
                  </a:cxn>
                  <a:cxn ang="0">
                    <a:pos x="984" y="294"/>
                  </a:cxn>
                  <a:cxn ang="0">
                    <a:pos x="1008" y="252"/>
                  </a:cxn>
                  <a:cxn ang="0">
                    <a:pos x="1032" y="216"/>
                  </a:cxn>
                  <a:cxn ang="0">
                    <a:pos x="1062" y="180"/>
                  </a:cxn>
                  <a:cxn ang="0">
                    <a:pos x="1086" y="150"/>
                  </a:cxn>
                </a:cxnLst>
                <a:rect l="0" t="0" r="r" b="b"/>
                <a:pathLst>
                  <a:path w="1104" h="600">
                    <a:moveTo>
                      <a:pt x="0" y="0"/>
                    </a:moveTo>
                    <a:lnTo>
                      <a:pt x="6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0" y="6"/>
                    </a:lnTo>
                    <a:lnTo>
                      <a:pt x="42" y="12"/>
                    </a:lnTo>
                    <a:lnTo>
                      <a:pt x="48" y="12"/>
                    </a:lnTo>
                    <a:lnTo>
                      <a:pt x="60" y="18"/>
                    </a:lnTo>
                    <a:lnTo>
                      <a:pt x="66" y="18"/>
                    </a:lnTo>
                    <a:lnTo>
                      <a:pt x="78" y="24"/>
                    </a:lnTo>
                    <a:lnTo>
                      <a:pt x="84" y="30"/>
                    </a:lnTo>
                    <a:lnTo>
                      <a:pt x="90" y="36"/>
                    </a:lnTo>
                    <a:lnTo>
                      <a:pt x="102" y="42"/>
                    </a:lnTo>
                    <a:lnTo>
                      <a:pt x="108" y="48"/>
                    </a:lnTo>
                    <a:lnTo>
                      <a:pt x="120" y="54"/>
                    </a:lnTo>
                    <a:lnTo>
                      <a:pt x="126" y="60"/>
                    </a:lnTo>
                    <a:lnTo>
                      <a:pt x="138" y="66"/>
                    </a:lnTo>
                    <a:lnTo>
                      <a:pt x="144" y="78"/>
                    </a:lnTo>
                    <a:lnTo>
                      <a:pt x="156" y="84"/>
                    </a:lnTo>
                    <a:lnTo>
                      <a:pt x="162" y="96"/>
                    </a:lnTo>
                    <a:lnTo>
                      <a:pt x="174" y="102"/>
                    </a:lnTo>
                    <a:lnTo>
                      <a:pt x="180" y="114"/>
                    </a:lnTo>
                    <a:lnTo>
                      <a:pt x="186" y="120"/>
                    </a:lnTo>
                    <a:lnTo>
                      <a:pt x="198" y="132"/>
                    </a:lnTo>
                    <a:lnTo>
                      <a:pt x="204" y="144"/>
                    </a:lnTo>
                    <a:lnTo>
                      <a:pt x="216" y="156"/>
                    </a:lnTo>
                    <a:lnTo>
                      <a:pt x="222" y="162"/>
                    </a:lnTo>
                    <a:lnTo>
                      <a:pt x="234" y="174"/>
                    </a:lnTo>
                    <a:lnTo>
                      <a:pt x="240" y="186"/>
                    </a:lnTo>
                    <a:lnTo>
                      <a:pt x="252" y="198"/>
                    </a:lnTo>
                    <a:lnTo>
                      <a:pt x="258" y="210"/>
                    </a:lnTo>
                    <a:lnTo>
                      <a:pt x="264" y="222"/>
                    </a:lnTo>
                    <a:lnTo>
                      <a:pt x="276" y="234"/>
                    </a:lnTo>
                    <a:lnTo>
                      <a:pt x="282" y="246"/>
                    </a:lnTo>
                    <a:lnTo>
                      <a:pt x="294" y="258"/>
                    </a:lnTo>
                    <a:lnTo>
                      <a:pt x="300" y="276"/>
                    </a:lnTo>
                    <a:lnTo>
                      <a:pt x="312" y="288"/>
                    </a:lnTo>
                    <a:lnTo>
                      <a:pt x="318" y="300"/>
                    </a:lnTo>
                    <a:lnTo>
                      <a:pt x="330" y="312"/>
                    </a:lnTo>
                    <a:lnTo>
                      <a:pt x="336" y="324"/>
                    </a:lnTo>
                    <a:lnTo>
                      <a:pt x="348" y="336"/>
                    </a:lnTo>
                    <a:lnTo>
                      <a:pt x="354" y="348"/>
                    </a:lnTo>
                    <a:lnTo>
                      <a:pt x="360" y="360"/>
                    </a:lnTo>
                    <a:lnTo>
                      <a:pt x="372" y="372"/>
                    </a:lnTo>
                    <a:lnTo>
                      <a:pt x="378" y="384"/>
                    </a:lnTo>
                    <a:lnTo>
                      <a:pt x="390" y="396"/>
                    </a:lnTo>
                    <a:lnTo>
                      <a:pt x="396" y="408"/>
                    </a:lnTo>
                    <a:lnTo>
                      <a:pt x="408" y="420"/>
                    </a:lnTo>
                    <a:lnTo>
                      <a:pt x="414" y="432"/>
                    </a:lnTo>
                    <a:lnTo>
                      <a:pt x="426" y="444"/>
                    </a:lnTo>
                    <a:lnTo>
                      <a:pt x="432" y="456"/>
                    </a:lnTo>
                    <a:lnTo>
                      <a:pt x="444" y="468"/>
                    </a:lnTo>
                    <a:lnTo>
                      <a:pt x="450" y="474"/>
                    </a:lnTo>
                    <a:lnTo>
                      <a:pt x="456" y="486"/>
                    </a:lnTo>
                    <a:lnTo>
                      <a:pt x="468" y="498"/>
                    </a:lnTo>
                    <a:lnTo>
                      <a:pt x="474" y="504"/>
                    </a:lnTo>
                    <a:lnTo>
                      <a:pt x="486" y="516"/>
                    </a:lnTo>
                    <a:lnTo>
                      <a:pt x="492" y="522"/>
                    </a:lnTo>
                    <a:lnTo>
                      <a:pt x="504" y="534"/>
                    </a:lnTo>
                    <a:lnTo>
                      <a:pt x="510" y="540"/>
                    </a:lnTo>
                    <a:lnTo>
                      <a:pt x="522" y="546"/>
                    </a:lnTo>
                    <a:lnTo>
                      <a:pt x="528" y="552"/>
                    </a:lnTo>
                    <a:lnTo>
                      <a:pt x="534" y="558"/>
                    </a:lnTo>
                    <a:lnTo>
                      <a:pt x="546" y="570"/>
                    </a:lnTo>
                    <a:lnTo>
                      <a:pt x="552" y="570"/>
                    </a:lnTo>
                    <a:lnTo>
                      <a:pt x="564" y="576"/>
                    </a:lnTo>
                    <a:lnTo>
                      <a:pt x="570" y="582"/>
                    </a:lnTo>
                    <a:lnTo>
                      <a:pt x="582" y="588"/>
                    </a:lnTo>
                    <a:lnTo>
                      <a:pt x="588" y="594"/>
                    </a:lnTo>
                    <a:lnTo>
                      <a:pt x="600" y="594"/>
                    </a:lnTo>
                    <a:lnTo>
                      <a:pt x="606" y="600"/>
                    </a:lnTo>
                    <a:lnTo>
                      <a:pt x="618" y="600"/>
                    </a:lnTo>
                    <a:lnTo>
                      <a:pt x="624" y="600"/>
                    </a:lnTo>
                    <a:lnTo>
                      <a:pt x="630" y="600"/>
                    </a:lnTo>
                    <a:lnTo>
                      <a:pt x="642" y="600"/>
                    </a:lnTo>
                    <a:lnTo>
                      <a:pt x="648" y="600"/>
                    </a:lnTo>
                    <a:lnTo>
                      <a:pt x="660" y="600"/>
                    </a:lnTo>
                    <a:lnTo>
                      <a:pt x="666" y="600"/>
                    </a:lnTo>
                    <a:lnTo>
                      <a:pt x="678" y="600"/>
                    </a:lnTo>
                    <a:lnTo>
                      <a:pt x="684" y="600"/>
                    </a:lnTo>
                    <a:lnTo>
                      <a:pt x="696" y="594"/>
                    </a:lnTo>
                    <a:lnTo>
                      <a:pt x="702" y="594"/>
                    </a:lnTo>
                    <a:lnTo>
                      <a:pt x="714" y="588"/>
                    </a:lnTo>
                    <a:lnTo>
                      <a:pt x="720" y="588"/>
                    </a:lnTo>
                    <a:lnTo>
                      <a:pt x="726" y="582"/>
                    </a:lnTo>
                    <a:lnTo>
                      <a:pt x="738" y="576"/>
                    </a:lnTo>
                    <a:lnTo>
                      <a:pt x="744" y="570"/>
                    </a:lnTo>
                    <a:lnTo>
                      <a:pt x="756" y="564"/>
                    </a:lnTo>
                    <a:lnTo>
                      <a:pt x="762" y="558"/>
                    </a:lnTo>
                    <a:lnTo>
                      <a:pt x="774" y="552"/>
                    </a:lnTo>
                    <a:lnTo>
                      <a:pt x="780" y="546"/>
                    </a:lnTo>
                    <a:lnTo>
                      <a:pt x="792" y="534"/>
                    </a:lnTo>
                    <a:lnTo>
                      <a:pt x="798" y="528"/>
                    </a:lnTo>
                    <a:lnTo>
                      <a:pt x="804" y="516"/>
                    </a:lnTo>
                    <a:lnTo>
                      <a:pt x="816" y="510"/>
                    </a:lnTo>
                    <a:lnTo>
                      <a:pt x="822" y="498"/>
                    </a:lnTo>
                    <a:lnTo>
                      <a:pt x="834" y="492"/>
                    </a:lnTo>
                    <a:lnTo>
                      <a:pt x="840" y="480"/>
                    </a:lnTo>
                    <a:lnTo>
                      <a:pt x="852" y="468"/>
                    </a:lnTo>
                    <a:lnTo>
                      <a:pt x="858" y="462"/>
                    </a:lnTo>
                    <a:lnTo>
                      <a:pt x="870" y="450"/>
                    </a:lnTo>
                    <a:lnTo>
                      <a:pt x="876" y="438"/>
                    </a:lnTo>
                    <a:lnTo>
                      <a:pt x="888" y="426"/>
                    </a:lnTo>
                    <a:lnTo>
                      <a:pt x="894" y="414"/>
                    </a:lnTo>
                    <a:lnTo>
                      <a:pt x="900" y="402"/>
                    </a:lnTo>
                    <a:lnTo>
                      <a:pt x="912" y="390"/>
                    </a:lnTo>
                    <a:lnTo>
                      <a:pt x="918" y="378"/>
                    </a:lnTo>
                    <a:lnTo>
                      <a:pt x="930" y="366"/>
                    </a:lnTo>
                    <a:lnTo>
                      <a:pt x="936" y="354"/>
                    </a:lnTo>
                    <a:lnTo>
                      <a:pt x="948" y="342"/>
                    </a:lnTo>
                    <a:lnTo>
                      <a:pt x="954" y="330"/>
                    </a:lnTo>
                    <a:lnTo>
                      <a:pt x="966" y="318"/>
                    </a:lnTo>
                    <a:lnTo>
                      <a:pt x="972" y="306"/>
                    </a:lnTo>
                    <a:lnTo>
                      <a:pt x="984" y="294"/>
                    </a:lnTo>
                    <a:lnTo>
                      <a:pt x="990" y="282"/>
                    </a:lnTo>
                    <a:lnTo>
                      <a:pt x="996" y="264"/>
                    </a:lnTo>
                    <a:lnTo>
                      <a:pt x="1008" y="252"/>
                    </a:lnTo>
                    <a:lnTo>
                      <a:pt x="1014" y="240"/>
                    </a:lnTo>
                    <a:lnTo>
                      <a:pt x="1026" y="228"/>
                    </a:lnTo>
                    <a:lnTo>
                      <a:pt x="1032" y="216"/>
                    </a:lnTo>
                    <a:lnTo>
                      <a:pt x="1044" y="204"/>
                    </a:lnTo>
                    <a:lnTo>
                      <a:pt x="1050" y="192"/>
                    </a:lnTo>
                    <a:lnTo>
                      <a:pt x="1062" y="180"/>
                    </a:lnTo>
                    <a:lnTo>
                      <a:pt x="1068" y="168"/>
                    </a:lnTo>
                    <a:lnTo>
                      <a:pt x="1074" y="162"/>
                    </a:lnTo>
                    <a:lnTo>
                      <a:pt x="1086" y="150"/>
                    </a:lnTo>
                    <a:lnTo>
                      <a:pt x="1092" y="138"/>
                    </a:lnTo>
                    <a:lnTo>
                      <a:pt x="1104" y="126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84"/>
              <p:cNvSpPr>
                <a:spLocks/>
              </p:cNvSpPr>
              <p:nvPr/>
            </p:nvSpPr>
            <p:spPr bwMode="auto">
              <a:xfrm>
                <a:off x="4352925" y="1952625"/>
                <a:ext cx="1752600" cy="942975"/>
              </a:xfrm>
              <a:custGeom>
                <a:avLst/>
                <a:gdLst/>
                <a:ahLst/>
                <a:cxnLst>
                  <a:cxn ang="0">
                    <a:pos x="18" y="102"/>
                  </a:cxn>
                  <a:cxn ang="0">
                    <a:pos x="42" y="72"/>
                  </a:cxn>
                  <a:cxn ang="0">
                    <a:pos x="66" y="54"/>
                  </a:cxn>
                  <a:cxn ang="0">
                    <a:pos x="96" y="30"/>
                  </a:cxn>
                  <a:cxn ang="0">
                    <a:pos x="120" y="18"/>
                  </a:cxn>
                  <a:cxn ang="0">
                    <a:pos x="150" y="6"/>
                  </a:cxn>
                  <a:cxn ang="0">
                    <a:pos x="174" y="0"/>
                  </a:cxn>
                  <a:cxn ang="0">
                    <a:pos x="198" y="0"/>
                  </a:cxn>
                  <a:cxn ang="0">
                    <a:pos x="228" y="0"/>
                  </a:cxn>
                  <a:cxn ang="0">
                    <a:pos x="252" y="6"/>
                  </a:cxn>
                  <a:cxn ang="0">
                    <a:pos x="276" y="18"/>
                  </a:cxn>
                  <a:cxn ang="0">
                    <a:pos x="306" y="36"/>
                  </a:cxn>
                  <a:cxn ang="0">
                    <a:pos x="330" y="60"/>
                  </a:cxn>
                  <a:cxn ang="0">
                    <a:pos x="354" y="84"/>
                  </a:cxn>
                  <a:cxn ang="0">
                    <a:pos x="384" y="114"/>
                  </a:cxn>
                  <a:cxn ang="0">
                    <a:pos x="408" y="144"/>
                  </a:cxn>
                  <a:cxn ang="0">
                    <a:pos x="432" y="174"/>
                  </a:cxn>
                  <a:cxn ang="0">
                    <a:pos x="462" y="210"/>
                  </a:cxn>
                  <a:cxn ang="0">
                    <a:pos x="486" y="246"/>
                  </a:cxn>
                  <a:cxn ang="0">
                    <a:pos x="510" y="288"/>
                  </a:cxn>
                  <a:cxn ang="0">
                    <a:pos x="540" y="324"/>
                  </a:cxn>
                  <a:cxn ang="0">
                    <a:pos x="564" y="360"/>
                  </a:cxn>
                  <a:cxn ang="0">
                    <a:pos x="594" y="396"/>
                  </a:cxn>
                  <a:cxn ang="0">
                    <a:pos x="618" y="432"/>
                  </a:cxn>
                  <a:cxn ang="0">
                    <a:pos x="642" y="462"/>
                  </a:cxn>
                  <a:cxn ang="0">
                    <a:pos x="672" y="492"/>
                  </a:cxn>
                  <a:cxn ang="0">
                    <a:pos x="696" y="522"/>
                  </a:cxn>
                  <a:cxn ang="0">
                    <a:pos x="720" y="546"/>
                  </a:cxn>
                  <a:cxn ang="0">
                    <a:pos x="750" y="564"/>
                  </a:cxn>
                  <a:cxn ang="0">
                    <a:pos x="774" y="582"/>
                  </a:cxn>
                  <a:cxn ang="0">
                    <a:pos x="798" y="588"/>
                  </a:cxn>
                  <a:cxn ang="0">
                    <a:pos x="828" y="594"/>
                  </a:cxn>
                  <a:cxn ang="0">
                    <a:pos x="852" y="594"/>
                  </a:cxn>
                  <a:cxn ang="0">
                    <a:pos x="876" y="594"/>
                  </a:cxn>
                  <a:cxn ang="0">
                    <a:pos x="906" y="588"/>
                  </a:cxn>
                  <a:cxn ang="0">
                    <a:pos x="930" y="570"/>
                  </a:cxn>
                  <a:cxn ang="0">
                    <a:pos x="960" y="552"/>
                  </a:cxn>
                  <a:cxn ang="0">
                    <a:pos x="984" y="534"/>
                  </a:cxn>
                  <a:cxn ang="0">
                    <a:pos x="1008" y="510"/>
                  </a:cxn>
                  <a:cxn ang="0">
                    <a:pos x="1038" y="480"/>
                  </a:cxn>
                  <a:cxn ang="0">
                    <a:pos x="1062" y="450"/>
                  </a:cxn>
                  <a:cxn ang="0">
                    <a:pos x="1086" y="414"/>
                  </a:cxn>
                </a:cxnLst>
                <a:rect l="0" t="0" r="r" b="b"/>
                <a:pathLst>
                  <a:path w="1104" h="594">
                    <a:moveTo>
                      <a:pt x="0" y="120"/>
                    </a:moveTo>
                    <a:lnTo>
                      <a:pt x="6" y="114"/>
                    </a:lnTo>
                    <a:lnTo>
                      <a:pt x="18" y="102"/>
                    </a:lnTo>
                    <a:lnTo>
                      <a:pt x="24" y="90"/>
                    </a:lnTo>
                    <a:lnTo>
                      <a:pt x="36" y="84"/>
                    </a:lnTo>
                    <a:lnTo>
                      <a:pt x="42" y="72"/>
                    </a:lnTo>
                    <a:lnTo>
                      <a:pt x="54" y="66"/>
                    </a:lnTo>
                    <a:lnTo>
                      <a:pt x="60" y="60"/>
                    </a:lnTo>
                    <a:lnTo>
                      <a:pt x="66" y="54"/>
                    </a:lnTo>
                    <a:lnTo>
                      <a:pt x="78" y="42"/>
                    </a:lnTo>
                    <a:lnTo>
                      <a:pt x="84" y="36"/>
                    </a:lnTo>
                    <a:lnTo>
                      <a:pt x="96" y="30"/>
                    </a:lnTo>
                    <a:lnTo>
                      <a:pt x="102" y="24"/>
                    </a:lnTo>
                    <a:lnTo>
                      <a:pt x="114" y="18"/>
                    </a:lnTo>
                    <a:lnTo>
                      <a:pt x="120" y="18"/>
                    </a:lnTo>
                    <a:lnTo>
                      <a:pt x="132" y="12"/>
                    </a:lnTo>
                    <a:lnTo>
                      <a:pt x="138" y="6"/>
                    </a:lnTo>
                    <a:lnTo>
                      <a:pt x="150" y="6"/>
                    </a:lnTo>
                    <a:lnTo>
                      <a:pt x="156" y="0"/>
                    </a:lnTo>
                    <a:lnTo>
                      <a:pt x="162" y="0"/>
                    </a:lnTo>
                    <a:lnTo>
                      <a:pt x="174" y="0"/>
                    </a:lnTo>
                    <a:lnTo>
                      <a:pt x="180" y="0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10" y="0"/>
                    </a:lnTo>
                    <a:lnTo>
                      <a:pt x="216" y="0"/>
                    </a:lnTo>
                    <a:lnTo>
                      <a:pt x="228" y="0"/>
                    </a:lnTo>
                    <a:lnTo>
                      <a:pt x="234" y="0"/>
                    </a:lnTo>
                    <a:lnTo>
                      <a:pt x="240" y="6"/>
                    </a:lnTo>
                    <a:lnTo>
                      <a:pt x="252" y="6"/>
                    </a:lnTo>
                    <a:lnTo>
                      <a:pt x="258" y="12"/>
                    </a:lnTo>
                    <a:lnTo>
                      <a:pt x="270" y="18"/>
                    </a:lnTo>
                    <a:lnTo>
                      <a:pt x="276" y="18"/>
                    </a:lnTo>
                    <a:lnTo>
                      <a:pt x="288" y="24"/>
                    </a:lnTo>
                    <a:lnTo>
                      <a:pt x="294" y="30"/>
                    </a:lnTo>
                    <a:lnTo>
                      <a:pt x="306" y="36"/>
                    </a:lnTo>
                    <a:lnTo>
                      <a:pt x="312" y="42"/>
                    </a:lnTo>
                    <a:lnTo>
                      <a:pt x="324" y="54"/>
                    </a:lnTo>
                    <a:lnTo>
                      <a:pt x="330" y="60"/>
                    </a:lnTo>
                    <a:lnTo>
                      <a:pt x="336" y="66"/>
                    </a:lnTo>
                    <a:lnTo>
                      <a:pt x="348" y="72"/>
                    </a:lnTo>
                    <a:lnTo>
                      <a:pt x="354" y="84"/>
                    </a:lnTo>
                    <a:lnTo>
                      <a:pt x="366" y="90"/>
                    </a:lnTo>
                    <a:lnTo>
                      <a:pt x="372" y="102"/>
                    </a:lnTo>
                    <a:lnTo>
                      <a:pt x="384" y="114"/>
                    </a:lnTo>
                    <a:lnTo>
                      <a:pt x="390" y="120"/>
                    </a:lnTo>
                    <a:lnTo>
                      <a:pt x="402" y="132"/>
                    </a:lnTo>
                    <a:lnTo>
                      <a:pt x="408" y="144"/>
                    </a:lnTo>
                    <a:lnTo>
                      <a:pt x="420" y="156"/>
                    </a:lnTo>
                    <a:lnTo>
                      <a:pt x="426" y="162"/>
                    </a:lnTo>
                    <a:lnTo>
                      <a:pt x="432" y="174"/>
                    </a:lnTo>
                    <a:lnTo>
                      <a:pt x="444" y="186"/>
                    </a:lnTo>
                    <a:lnTo>
                      <a:pt x="450" y="198"/>
                    </a:lnTo>
                    <a:lnTo>
                      <a:pt x="462" y="210"/>
                    </a:lnTo>
                    <a:lnTo>
                      <a:pt x="468" y="222"/>
                    </a:lnTo>
                    <a:lnTo>
                      <a:pt x="480" y="234"/>
                    </a:lnTo>
                    <a:lnTo>
                      <a:pt x="486" y="246"/>
                    </a:lnTo>
                    <a:lnTo>
                      <a:pt x="498" y="258"/>
                    </a:lnTo>
                    <a:lnTo>
                      <a:pt x="504" y="276"/>
                    </a:lnTo>
                    <a:lnTo>
                      <a:pt x="510" y="288"/>
                    </a:lnTo>
                    <a:lnTo>
                      <a:pt x="522" y="300"/>
                    </a:lnTo>
                    <a:lnTo>
                      <a:pt x="528" y="312"/>
                    </a:lnTo>
                    <a:lnTo>
                      <a:pt x="540" y="324"/>
                    </a:lnTo>
                    <a:lnTo>
                      <a:pt x="546" y="336"/>
                    </a:lnTo>
                    <a:lnTo>
                      <a:pt x="558" y="348"/>
                    </a:lnTo>
                    <a:lnTo>
                      <a:pt x="564" y="360"/>
                    </a:lnTo>
                    <a:lnTo>
                      <a:pt x="576" y="372"/>
                    </a:lnTo>
                    <a:lnTo>
                      <a:pt x="582" y="384"/>
                    </a:lnTo>
                    <a:lnTo>
                      <a:pt x="594" y="396"/>
                    </a:lnTo>
                    <a:lnTo>
                      <a:pt x="600" y="408"/>
                    </a:lnTo>
                    <a:lnTo>
                      <a:pt x="606" y="420"/>
                    </a:lnTo>
                    <a:lnTo>
                      <a:pt x="618" y="432"/>
                    </a:lnTo>
                    <a:lnTo>
                      <a:pt x="624" y="444"/>
                    </a:lnTo>
                    <a:lnTo>
                      <a:pt x="636" y="456"/>
                    </a:lnTo>
                    <a:lnTo>
                      <a:pt x="642" y="462"/>
                    </a:lnTo>
                    <a:lnTo>
                      <a:pt x="654" y="474"/>
                    </a:lnTo>
                    <a:lnTo>
                      <a:pt x="660" y="486"/>
                    </a:lnTo>
                    <a:lnTo>
                      <a:pt x="672" y="492"/>
                    </a:lnTo>
                    <a:lnTo>
                      <a:pt x="678" y="504"/>
                    </a:lnTo>
                    <a:lnTo>
                      <a:pt x="690" y="510"/>
                    </a:lnTo>
                    <a:lnTo>
                      <a:pt x="696" y="522"/>
                    </a:lnTo>
                    <a:lnTo>
                      <a:pt x="702" y="528"/>
                    </a:lnTo>
                    <a:lnTo>
                      <a:pt x="714" y="540"/>
                    </a:lnTo>
                    <a:lnTo>
                      <a:pt x="720" y="546"/>
                    </a:lnTo>
                    <a:lnTo>
                      <a:pt x="732" y="552"/>
                    </a:lnTo>
                    <a:lnTo>
                      <a:pt x="738" y="558"/>
                    </a:lnTo>
                    <a:lnTo>
                      <a:pt x="750" y="564"/>
                    </a:lnTo>
                    <a:lnTo>
                      <a:pt x="756" y="570"/>
                    </a:lnTo>
                    <a:lnTo>
                      <a:pt x="768" y="576"/>
                    </a:lnTo>
                    <a:lnTo>
                      <a:pt x="774" y="582"/>
                    </a:lnTo>
                    <a:lnTo>
                      <a:pt x="780" y="582"/>
                    </a:lnTo>
                    <a:lnTo>
                      <a:pt x="792" y="588"/>
                    </a:lnTo>
                    <a:lnTo>
                      <a:pt x="798" y="588"/>
                    </a:lnTo>
                    <a:lnTo>
                      <a:pt x="810" y="594"/>
                    </a:lnTo>
                    <a:lnTo>
                      <a:pt x="816" y="594"/>
                    </a:lnTo>
                    <a:lnTo>
                      <a:pt x="828" y="594"/>
                    </a:lnTo>
                    <a:lnTo>
                      <a:pt x="834" y="594"/>
                    </a:lnTo>
                    <a:lnTo>
                      <a:pt x="846" y="594"/>
                    </a:lnTo>
                    <a:lnTo>
                      <a:pt x="852" y="594"/>
                    </a:lnTo>
                    <a:lnTo>
                      <a:pt x="864" y="594"/>
                    </a:lnTo>
                    <a:lnTo>
                      <a:pt x="870" y="594"/>
                    </a:lnTo>
                    <a:lnTo>
                      <a:pt x="876" y="594"/>
                    </a:lnTo>
                    <a:lnTo>
                      <a:pt x="888" y="594"/>
                    </a:lnTo>
                    <a:lnTo>
                      <a:pt x="894" y="588"/>
                    </a:lnTo>
                    <a:lnTo>
                      <a:pt x="906" y="588"/>
                    </a:lnTo>
                    <a:lnTo>
                      <a:pt x="912" y="582"/>
                    </a:lnTo>
                    <a:lnTo>
                      <a:pt x="924" y="576"/>
                    </a:lnTo>
                    <a:lnTo>
                      <a:pt x="930" y="570"/>
                    </a:lnTo>
                    <a:lnTo>
                      <a:pt x="942" y="564"/>
                    </a:lnTo>
                    <a:lnTo>
                      <a:pt x="948" y="564"/>
                    </a:lnTo>
                    <a:lnTo>
                      <a:pt x="960" y="552"/>
                    </a:lnTo>
                    <a:lnTo>
                      <a:pt x="966" y="546"/>
                    </a:lnTo>
                    <a:lnTo>
                      <a:pt x="972" y="540"/>
                    </a:lnTo>
                    <a:lnTo>
                      <a:pt x="984" y="534"/>
                    </a:lnTo>
                    <a:lnTo>
                      <a:pt x="990" y="528"/>
                    </a:lnTo>
                    <a:lnTo>
                      <a:pt x="1002" y="516"/>
                    </a:lnTo>
                    <a:lnTo>
                      <a:pt x="1008" y="510"/>
                    </a:lnTo>
                    <a:lnTo>
                      <a:pt x="1020" y="498"/>
                    </a:lnTo>
                    <a:lnTo>
                      <a:pt x="1026" y="492"/>
                    </a:lnTo>
                    <a:lnTo>
                      <a:pt x="1038" y="480"/>
                    </a:lnTo>
                    <a:lnTo>
                      <a:pt x="1044" y="468"/>
                    </a:lnTo>
                    <a:lnTo>
                      <a:pt x="1050" y="462"/>
                    </a:lnTo>
                    <a:lnTo>
                      <a:pt x="1062" y="450"/>
                    </a:lnTo>
                    <a:lnTo>
                      <a:pt x="1068" y="438"/>
                    </a:lnTo>
                    <a:lnTo>
                      <a:pt x="1080" y="426"/>
                    </a:lnTo>
                    <a:lnTo>
                      <a:pt x="1086" y="414"/>
                    </a:lnTo>
                    <a:lnTo>
                      <a:pt x="1098" y="402"/>
                    </a:lnTo>
                    <a:lnTo>
                      <a:pt x="1104" y="39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85"/>
              <p:cNvSpPr>
                <a:spLocks/>
              </p:cNvSpPr>
              <p:nvPr/>
            </p:nvSpPr>
            <p:spPr bwMode="auto">
              <a:xfrm>
                <a:off x="6105525" y="1943100"/>
                <a:ext cx="628650" cy="628650"/>
              </a:xfrm>
              <a:custGeom>
                <a:avLst/>
                <a:gdLst/>
                <a:ahLst/>
                <a:cxnLst>
                  <a:cxn ang="0">
                    <a:pos x="0" y="396"/>
                  </a:cxn>
                  <a:cxn ang="0">
                    <a:pos x="12" y="384"/>
                  </a:cxn>
                  <a:cxn ang="0">
                    <a:pos x="18" y="372"/>
                  </a:cxn>
                  <a:cxn ang="0">
                    <a:pos x="30" y="360"/>
                  </a:cxn>
                  <a:cxn ang="0">
                    <a:pos x="36" y="348"/>
                  </a:cxn>
                  <a:cxn ang="0">
                    <a:pos x="42" y="336"/>
                  </a:cxn>
                  <a:cxn ang="0">
                    <a:pos x="54" y="324"/>
                  </a:cxn>
                  <a:cxn ang="0">
                    <a:pos x="60" y="312"/>
                  </a:cxn>
                  <a:cxn ang="0">
                    <a:pos x="72" y="300"/>
                  </a:cxn>
                  <a:cxn ang="0">
                    <a:pos x="78" y="288"/>
                  </a:cxn>
                  <a:cxn ang="0">
                    <a:pos x="90" y="276"/>
                  </a:cxn>
                  <a:cxn ang="0">
                    <a:pos x="96" y="258"/>
                  </a:cxn>
                  <a:cxn ang="0">
                    <a:pos x="108" y="246"/>
                  </a:cxn>
                  <a:cxn ang="0">
                    <a:pos x="114" y="234"/>
                  </a:cxn>
                  <a:cxn ang="0">
                    <a:pos x="126" y="222"/>
                  </a:cxn>
                  <a:cxn ang="0">
                    <a:pos x="132" y="210"/>
                  </a:cxn>
                  <a:cxn ang="0">
                    <a:pos x="138" y="198"/>
                  </a:cxn>
                  <a:cxn ang="0">
                    <a:pos x="150" y="186"/>
                  </a:cxn>
                  <a:cxn ang="0">
                    <a:pos x="156" y="174"/>
                  </a:cxn>
                  <a:cxn ang="0">
                    <a:pos x="168" y="162"/>
                  </a:cxn>
                  <a:cxn ang="0">
                    <a:pos x="174" y="156"/>
                  </a:cxn>
                  <a:cxn ang="0">
                    <a:pos x="186" y="144"/>
                  </a:cxn>
                  <a:cxn ang="0">
                    <a:pos x="192" y="132"/>
                  </a:cxn>
                  <a:cxn ang="0">
                    <a:pos x="204" y="120"/>
                  </a:cxn>
                  <a:cxn ang="0">
                    <a:pos x="210" y="114"/>
                  </a:cxn>
                  <a:cxn ang="0">
                    <a:pos x="216" y="102"/>
                  </a:cxn>
                  <a:cxn ang="0">
                    <a:pos x="228" y="96"/>
                  </a:cxn>
                  <a:cxn ang="0">
                    <a:pos x="234" y="84"/>
                  </a:cxn>
                  <a:cxn ang="0">
                    <a:pos x="246" y="78"/>
                  </a:cxn>
                  <a:cxn ang="0">
                    <a:pos x="252" y="66"/>
                  </a:cxn>
                  <a:cxn ang="0">
                    <a:pos x="264" y="60"/>
                  </a:cxn>
                  <a:cxn ang="0">
                    <a:pos x="270" y="54"/>
                  </a:cxn>
                  <a:cxn ang="0">
                    <a:pos x="282" y="48"/>
                  </a:cxn>
                  <a:cxn ang="0">
                    <a:pos x="288" y="42"/>
                  </a:cxn>
                  <a:cxn ang="0">
                    <a:pos x="300" y="36"/>
                  </a:cxn>
                  <a:cxn ang="0">
                    <a:pos x="306" y="30"/>
                  </a:cxn>
                  <a:cxn ang="0">
                    <a:pos x="312" y="24"/>
                  </a:cxn>
                  <a:cxn ang="0">
                    <a:pos x="324" y="18"/>
                  </a:cxn>
                  <a:cxn ang="0">
                    <a:pos x="330" y="18"/>
                  </a:cxn>
                  <a:cxn ang="0">
                    <a:pos x="342" y="12"/>
                  </a:cxn>
                  <a:cxn ang="0">
                    <a:pos x="348" y="12"/>
                  </a:cxn>
                  <a:cxn ang="0">
                    <a:pos x="360" y="6"/>
                  </a:cxn>
                  <a:cxn ang="0">
                    <a:pos x="366" y="6"/>
                  </a:cxn>
                  <a:cxn ang="0">
                    <a:pos x="378" y="6"/>
                  </a:cxn>
                  <a:cxn ang="0">
                    <a:pos x="384" y="6"/>
                  </a:cxn>
                  <a:cxn ang="0">
                    <a:pos x="396" y="0"/>
                  </a:cxn>
                </a:cxnLst>
                <a:rect l="0" t="0" r="r" b="b"/>
                <a:pathLst>
                  <a:path w="396" h="396">
                    <a:moveTo>
                      <a:pt x="0" y="396"/>
                    </a:moveTo>
                    <a:lnTo>
                      <a:pt x="12" y="384"/>
                    </a:lnTo>
                    <a:lnTo>
                      <a:pt x="18" y="372"/>
                    </a:lnTo>
                    <a:lnTo>
                      <a:pt x="30" y="360"/>
                    </a:lnTo>
                    <a:lnTo>
                      <a:pt x="36" y="348"/>
                    </a:lnTo>
                    <a:lnTo>
                      <a:pt x="42" y="336"/>
                    </a:lnTo>
                    <a:lnTo>
                      <a:pt x="54" y="324"/>
                    </a:lnTo>
                    <a:lnTo>
                      <a:pt x="60" y="312"/>
                    </a:lnTo>
                    <a:lnTo>
                      <a:pt x="72" y="300"/>
                    </a:lnTo>
                    <a:lnTo>
                      <a:pt x="78" y="288"/>
                    </a:lnTo>
                    <a:lnTo>
                      <a:pt x="90" y="276"/>
                    </a:lnTo>
                    <a:lnTo>
                      <a:pt x="96" y="258"/>
                    </a:lnTo>
                    <a:lnTo>
                      <a:pt x="108" y="246"/>
                    </a:lnTo>
                    <a:lnTo>
                      <a:pt x="114" y="234"/>
                    </a:lnTo>
                    <a:lnTo>
                      <a:pt x="126" y="222"/>
                    </a:lnTo>
                    <a:lnTo>
                      <a:pt x="132" y="210"/>
                    </a:lnTo>
                    <a:lnTo>
                      <a:pt x="138" y="198"/>
                    </a:lnTo>
                    <a:lnTo>
                      <a:pt x="150" y="186"/>
                    </a:lnTo>
                    <a:lnTo>
                      <a:pt x="156" y="174"/>
                    </a:lnTo>
                    <a:lnTo>
                      <a:pt x="168" y="162"/>
                    </a:lnTo>
                    <a:lnTo>
                      <a:pt x="174" y="156"/>
                    </a:lnTo>
                    <a:lnTo>
                      <a:pt x="186" y="144"/>
                    </a:lnTo>
                    <a:lnTo>
                      <a:pt x="192" y="132"/>
                    </a:lnTo>
                    <a:lnTo>
                      <a:pt x="204" y="120"/>
                    </a:lnTo>
                    <a:lnTo>
                      <a:pt x="210" y="114"/>
                    </a:lnTo>
                    <a:lnTo>
                      <a:pt x="216" y="102"/>
                    </a:lnTo>
                    <a:lnTo>
                      <a:pt x="228" y="96"/>
                    </a:lnTo>
                    <a:lnTo>
                      <a:pt x="234" y="84"/>
                    </a:lnTo>
                    <a:lnTo>
                      <a:pt x="246" y="78"/>
                    </a:lnTo>
                    <a:lnTo>
                      <a:pt x="252" y="66"/>
                    </a:lnTo>
                    <a:lnTo>
                      <a:pt x="264" y="60"/>
                    </a:lnTo>
                    <a:lnTo>
                      <a:pt x="270" y="54"/>
                    </a:lnTo>
                    <a:lnTo>
                      <a:pt x="282" y="48"/>
                    </a:lnTo>
                    <a:lnTo>
                      <a:pt x="288" y="42"/>
                    </a:lnTo>
                    <a:lnTo>
                      <a:pt x="300" y="36"/>
                    </a:lnTo>
                    <a:lnTo>
                      <a:pt x="306" y="30"/>
                    </a:lnTo>
                    <a:lnTo>
                      <a:pt x="312" y="24"/>
                    </a:lnTo>
                    <a:lnTo>
                      <a:pt x="324" y="18"/>
                    </a:lnTo>
                    <a:lnTo>
                      <a:pt x="330" y="18"/>
                    </a:lnTo>
                    <a:lnTo>
                      <a:pt x="342" y="12"/>
                    </a:lnTo>
                    <a:lnTo>
                      <a:pt x="348" y="12"/>
                    </a:lnTo>
                    <a:lnTo>
                      <a:pt x="360" y="6"/>
                    </a:lnTo>
                    <a:lnTo>
                      <a:pt x="366" y="6"/>
                    </a:lnTo>
                    <a:lnTo>
                      <a:pt x="378" y="6"/>
                    </a:lnTo>
                    <a:lnTo>
                      <a:pt x="384" y="6"/>
                    </a:lnTo>
                    <a:lnTo>
                      <a:pt x="396" y="0"/>
                    </a:ln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0" name="Line 186"/>
            <p:cNvSpPr>
              <a:spLocks noChangeShapeType="1"/>
            </p:cNvSpPr>
            <p:nvPr/>
          </p:nvSpPr>
          <p:spPr bwMode="auto">
            <a:xfrm>
              <a:off x="2853440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87"/>
            <p:cNvSpPr>
              <a:spLocks noChangeShapeType="1"/>
            </p:cNvSpPr>
            <p:nvPr/>
          </p:nvSpPr>
          <p:spPr bwMode="auto">
            <a:xfrm>
              <a:off x="3196340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188"/>
            <p:cNvSpPr>
              <a:spLocks noChangeShapeType="1"/>
            </p:cNvSpPr>
            <p:nvPr/>
          </p:nvSpPr>
          <p:spPr bwMode="auto">
            <a:xfrm>
              <a:off x="3539240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89"/>
            <p:cNvSpPr>
              <a:spLocks noChangeShapeType="1"/>
            </p:cNvSpPr>
            <p:nvPr/>
          </p:nvSpPr>
          <p:spPr bwMode="auto">
            <a:xfrm>
              <a:off x="3882140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190"/>
            <p:cNvSpPr>
              <a:spLocks noChangeShapeType="1"/>
            </p:cNvSpPr>
            <p:nvPr/>
          </p:nvSpPr>
          <p:spPr bwMode="auto">
            <a:xfrm>
              <a:off x="4225040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91"/>
            <p:cNvSpPr>
              <a:spLocks noChangeShapeType="1"/>
            </p:cNvSpPr>
            <p:nvPr/>
          </p:nvSpPr>
          <p:spPr bwMode="auto">
            <a:xfrm>
              <a:off x="4567940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92"/>
            <p:cNvSpPr>
              <a:spLocks noChangeShapeType="1"/>
            </p:cNvSpPr>
            <p:nvPr/>
          </p:nvSpPr>
          <p:spPr bwMode="auto">
            <a:xfrm>
              <a:off x="4920365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193"/>
            <p:cNvSpPr>
              <a:spLocks noChangeShapeType="1"/>
            </p:cNvSpPr>
            <p:nvPr/>
          </p:nvSpPr>
          <p:spPr bwMode="auto">
            <a:xfrm>
              <a:off x="5263265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194"/>
            <p:cNvSpPr>
              <a:spLocks noChangeShapeType="1"/>
            </p:cNvSpPr>
            <p:nvPr/>
          </p:nvSpPr>
          <p:spPr bwMode="auto">
            <a:xfrm>
              <a:off x="5606165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95"/>
            <p:cNvSpPr>
              <a:spLocks noChangeShapeType="1"/>
            </p:cNvSpPr>
            <p:nvPr/>
          </p:nvSpPr>
          <p:spPr bwMode="auto">
            <a:xfrm>
              <a:off x="5949065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96"/>
            <p:cNvSpPr>
              <a:spLocks noChangeShapeType="1"/>
            </p:cNvSpPr>
            <p:nvPr/>
          </p:nvSpPr>
          <p:spPr bwMode="auto">
            <a:xfrm>
              <a:off x="6291965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97"/>
            <p:cNvSpPr>
              <a:spLocks noChangeShapeType="1"/>
            </p:cNvSpPr>
            <p:nvPr/>
          </p:nvSpPr>
          <p:spPr bwMode="auto">
            <a:xfrm>
              <a:off x="6634865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98"/>
            <p:cNvSpPr>
              <a:spLocks noChangeShapeType="1"/>
            </p:cNvSpPr>
            <p:nvPr/>
          </p:nvSpPr>
          <p:spPr bwMode="auto">
            <a:xfrm>
              <a:off x="6987290" y="1806882"/>
              <a:ext cx="1588" cy="1143000"/>
            </a:xfrm>
            <a:prstGeom prst="line">
              <a:avLst/>
            </a:prstGeom>
            <a:noFill/>
            <a:ln w="24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199"/>
            <p:cNvSpPr>
              <a:spLocks noChangeArrowheads="1"/>
            </p:cNvSpPr>
            <p:nvPr/>
          </p:nvSpPr>
          <p:spPr bwMode="auto">
            <a:xfrm>
              <a:off x="2796290" y="183545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200"/>
            <p:cNvSpPr>
              <a:spLocks noChangeArrowheads="1"/>
            </p:cNvSpPr>
            <p:nvPr/>
          </p:nvSpPr>
          <p:spPr bwMode="auto">
            <a:xfrm>
              <a:off x="3139190" y="2073582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201"/>
            <p:cNvSpPr>
              <a:spLocks noChangeArrowheads="1"/>
            </p:cNvSpPr>
            <p:nvPr/>
          </p:nvSpPr>
          <p:spPr bwMode="auto">
            <a:xfrm>
              <a:off x="3482090" y="255935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202"/>
            <p:cNvSpPr>
              <a:spLocks noChangeArrowheads="1"/>
            </p:cNvSpPr>
            <p:nvPr/>
          </p:nvSpPr>
          <p:spPr bwMode="auto">
            <a:xfrm>
              <a:off x="3824990" y="2797482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Oval 203"/>
            <p:cNvSpPr>
              <a:spLocks noChangeArrowheads="1"/>
            </p:cNvSpPr>
            <p:nvPr/>
          </p:nvSpPr>
          <p:spPr bwMode="auto">
            <a:xfrm>
              <a:off x="4167890" y="255935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204"/>
            <p:cNvSpPr>
              <a:spLocks noChangeArrowheads="1"/>
            </p:cNvSpPr>
            <p:nvPr/>
          </p:nvSpPr>
          <p:spPr bwMode="auto">
            <a:xfrm>
              <a:off x="4510790" y="208310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Oval 205"/>
            <p:cNvSpPr>
              <a:spLocks noChangeArrowheads="1"/>
            </p:cNvSpPr>
            <p:nvPr/>
          </p:nvSpPr>
          <p:spPr bwMode="auto">
            <a:xfrm>
              <a:off x="4863215" y="183545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Oval 206"/>
            <p:cNvSpPr>
              <a:spLocks noChangeArrowheads="1"/>
            </p:cNvSpPr>
            <p:nvPr/>
          </p:nvSpPr>
          <p:spPr bwMode="auto">
            <a:xfrm>
              <a:off x="5206115" y="208310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Oval 207"/>
            <p:cNvSpPr>
              <a:spLocks noChangeArrowheads="1"/>
            </p:cNvSpPr>
            <p:nvPr/>
          </p:nvSpPr>
          <p:spPr bwMode="auto">
            <a:xfrm>
              <a:off x="5549015" y="255935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Oval 208"/>
            <p:cNvSpPr>
              <a:spLocks noChangeArrowheads="1"/>
            </p:cNvSpPr>
            <p:nvPr/>
          </p:nvSpPr>
          <p:spPr bwMode="auto">
            <a:xfrm>
              <a:off x="5891915" y="2797482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Oval 209"/>
            <p:cNvSpPr>
              <a:spLocks noChangeArrowheads="1"/>
            </p:cNvSpPr>
            <p:nvPr/>
          </p:nvSpPr>
          <p:spPr bwMode="auto">
            <a:xfrm>
              <a:off x="6234815" y="255935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Oval 210"/>
            <p:cNvSpPr>
              <a:spLocks noChangeArrowheads="1"/>
            </p:cNvSpPr>
            <p:nvPr/>
          </p:nvSpPr>
          <p:spPr bwMode="auto">
            <a:xfrm>
              <a:off x="6577715" y="208310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211"/>
            <p:cNvSpPr>
              <a:spLocks noChangeArrowheads="1"/>
            </p:cNvSpPr>
            <p:nvPr/>
          </p:nvSpPr>
          <p:spPr bwMode="auto">
            <a:xfrm>
              <a:off x="6930140" y="1835457"/>
              <a:ext cx="114300" cy="114300"/>
            </a:xfrm>
            <a:prstGeom prst="ellipse">
              <a:avLst/>
            </a:prstGeom>
            <a:noFill/>
            <a:ln w="24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12"/>
            <p:cNvSpPr>
              <a:spLocks/>
            </p:cNvSpPr>
            <p:nvPr/>
          </p:nvSpPr>
          <p:spPr bwMode="auto">
            <a:xfrm>
              <a:off x="2853440" y="1892607"/>
              <a:ext cx="4133850" cy="9620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6" y="150"/>
                </a:cxn>
                <a:cxn ang="0">
                  <a:pos x="432" y="456"/>
                </a:cxn>
                <a:cxn ang="0">
                  <a:pos x="648" y="606"/>
                </a:cxn>
                <a:cxn ang="0">
                  <a:pos x="864" y="456"/>
                </a:cxn>
                <a:cxn ang="0">
                  <a:pos x="1080" y="156"/>
                </a:cxn>
                <a:cxn ang="0">
                  <a:pos x="1302" y="0"/>
                </a:cxn>
                <a:cxn ang="0">
                  <a:pos x="1518" y="156"/>
                </a:cxn>
                <a:cxn ang="0">
                  <a:pos x="1734" y="456"/>
                </a:cxn>
                <a:cxn ang="0">
                  <a:pos x="1950" y="606"/>
                </a:cxn>
                <a:cxn ang="0">
                  <a:pos x="2166" y="456"/>
                </a:cxn>
                <a:cxn ang="0">
                  <a:pos x="2382" y="156"/>
                </a:cxn>
                <a:cxn ang="0">
                  <a:pos x="2604" y="0"/>
                </a:cxn>
              </a:cxnLst>
              <a:rect l="0" t="0" r="r" b="b"/>
              <a:pathLst>
                <a:path w="2604" h="606">
                  <a:moveTo>
                    <a:pt x="0" y="0"/>
                  </a:moveTo>
                  <a:lnTo>
                    <a:pt x="216" y="150"/>
                  </a:lnTo>
                  <a:lnTo>
                    <a:pt x="432" y="456"/>
                  </a:lnTo>
                  <a:lnTo>
                    <a:pt x="648" y="606"/>
                  </a:lnTo>
                  <a:lnTo>
                    <a:pt x="864" y="456"/>
                  </a:lnTo>
                  <a:lnTo>
                    <a:pt x="1080" y="156"/>
                  </a:lnTo>
                  <a:lnTo>
                    <a:pt x="1302" y="0"/>
                  </a:lnTo>
                  <a:lnTo>
                    <a:pt x="1518" y="156"/>
                  </a:lnTo>
                  <a:lnTo>
                    <a:pt x="1734" y="456"/>
                  </a:lnTo>
                  <a:lnTo>
                    <a:pt x="1950" y="606"/>
                  </a:lnTo>
                  <a:lnTo>
                    <a:pt x="2166" y="456"/>
                  </a:lnTo>
                  <a:lnTo>
                    <a:pt x="2382" y="156"/>
                  </a:lnTo>
                  <a:lnTo>
                    <a:pt x="2604" y="0"/>
                  </a:lnTo>
                </a:path>
              </a:pathLst>
            </a:custGeom>
            <a:noFill/>
            <a:ln w="1905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213"/>
            <p:cNvSpPr>
              <a:spLocks noChangeArrowheads="1"/>
            </p:cNvSpPr>
            <p:nvPr/>
          </p:nvSpPr>
          <p:spPr bwMode="auto">
            <a:xfrm>
              <a:off x="3785666" y="1536491"/>
              <a:ext cx="23580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= 1Hz cosine sampled at </a:t>
              </a: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F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Comic Sans MS" pitchFamily="66" charset="0"/>
                </a:rPr>
                <a:t>s</a:t>
              </a: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 =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6Hz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8" name="Rectangle 214"/>
            <p:cNvSpPr>
              <a:spLocks noChangeArrowheads="1"/>
            </p:cNvSpPr>
            <p:nvPr/>
          </p:nvSpPr>
          <p:spPr bwMode="auto">
            <a:xfrm>
              <a:off x="7213079" y="2975959"/>
              <a:ext cx="110126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time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 in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 seconds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TextBox 19"/>
            <p:cNvSpPr txBox="1">
              <a:spLocks noChangeArrowheads="1"/>
            </p:cNvSpPr>
            <p:nvPr/>
          </p:nvSpPr>
          <p:spPr bwMode="auto">
            <a:xfrm>
              <a:off x="3619126" y="1883676"/>
              <a:ext cx="165229" cy="1982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T</a:t>
              </a:r>
              <a:r>
                <a:rPr lang="en-US" sz="1400" baseline="-25000">
                  <a:latin typeface="Comic Sans MS" pitchFamily="66" charset="0"/>
                </a:rPr>
                <a:t>s</a:t>
              </a:r>
            </a:p>
          </p:txBody>
        </p:sp>
        <p:cxnSp>
          <p:nvCxnSpPr>
            <p:cNvPr id="50" name="Straight Arrow Connector 21"/>
            <p:cNvCxnSpPr>
              <a:cxnSpLocks noChangeShapeType="1"/>
            </p:cNvCxnSpPr>
            <p:nvPr/>
          </p:nvCxnSpPr>
          <p:spPr bwMode="auto">
            <a:xfrm>
              <a:off x="3547229" y="2178046"/>
              <a:ext cx="353961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129" name="Rectangle 157"/>
            <p:cNvSpPr>
              <a:spLocks noChangeArrowheads="1"/>
            </p:cNvSpPr>
            <p:nvPr/>
          </p:nvSpPr>
          <p:spPr bwMode="auto">
            <a:xfrm>
              <a:off x="2823304" y="3198313"/>
              <a:ext cx="1619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0" name="Rectangle 157"/>
            <p:cNvSpPr>
              <a:spLocks noChangeArrowheads="1"/>
            </p:cNvSpPr>
            <p:nvPr/>
          </p:nvSpPr>
          <p:spPr bwMode="auto">
            <a:xfrm>
              <a:off x="3164955" y="3198313"/>
              <a:ext cx="689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2" name="Rectangle 157"/>
            <p:cNvSpPr>
              <a:spLocks noChangeArrowheads="1"/>
            </p:cNvSpPr>
            <p:nvPr/>
          </p:nvSpPr>
          <p:spPr bwMode="auto">
            <a:xfrm>
              <a:off x="3506606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" name="Rectangle 157"/>
            <p:cNvSpPr>
              <a:spLocks noChangeArrowheads="1"/>
            </p:cNvSpPr>
            <p:nvPr/>
          </p:nvSpPr>
          <p:spPr bwMode="auto">
            <a:xfrm>
              <a:off x="3848257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4" name="Rectangle 157"/>
            <p:cNvSpPr>
              <a:spLocks noChangeArrowheads="1"/>
            </p:cNvSpPr>
            <p:nvPr/>
          </p:nvSpPr>
          <p:spPr bwMode="auto">
            <a:xfrm>
              <a:off x="4189908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5" name="Rectangle 157"/>
            <p:cNvSpPr>
              <a:spLocks noChangeArrowheads="1"/>
            </p:cNvSpPr>
            <p:nvPr/>
          </p:nvSpPr>
          <p:spPr bwMode="auto">
            <a:xfrm>
              <a:off x="4531559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6" name="Rectangle 157"/>
            <p:cNvSpPr>
              <a:spLocks noChangeArrowheads="1"/>
            </p:cNvSpPr>
            <p:nvPr/>
          </p:nvSpPr>
          <p:spPr bwMode="auto">
            <a:xfrm>
              <a:off x="4873210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7" name="Rectangle 157"/>
            <p:cNvSpPr>
              <a:spLocks noChangeArrowheads="1"/>
            </p:cNvSpPr>
            <p:nvPr/>
          </p:nvSpPr>
          <p:spPr bwMode="auto">
            <a:xfrm>
              <a:off x="5214861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7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8" name="Rectangle 157"/>
            <p:cNvSpPr>
              <a:spLocks noChangeArrowheads="1"/>
            </p:cNvSpPr>
            <p:nvPr/>
          </p:nvSpPr>
          <p:spPr bwMode="auto">
            <a:xfrm>
              <a:off x="5556512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9" name="Rectangle 157"/>
            <p:cNvSpPr>
              <a:spLocks noChangeArrowheads="1"/>
            </p:cNvSpPr>
            <p:nvPr/>
          </p:nvSpPr>
          <p:spPr bwMode="auto">
            <a:xfrm>
              <a:off x="5898163" y="3198313"/>
              <a:ext cx="945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9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0" name="Rectangle 157"/>
            <p:cNvSpPr>
              <a:spLocks noChangeArrowheads="1"/>
            </p:cNvSpPr>
            <p:nvPr/>
          </p:nvSpPr>
          <p:spPr bwMode="auto">
            <a:xfrm>
              <a:off x="6239814" y="3198313"/>
              <a:ext cx="16350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10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1" name="Rectangle 157"/>
            <p:cNvSpPr>
              <a:spLocks noChangeArrowheads="1"/>
            </p:cNvSpPr>
            <p:nvPr/>
          </p:nvSpPr>
          <p:spPr bwMode="auto">
            <a:xfrm>
              <a:off x="6581465" y="3198313"/>
              <a:ext cx="13785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11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2" name="Rectangle 157"/>
            <p:cNvSpPr>
              <a:spLocks noChangeArrowheads="1"/>
            </p:cNvSpPr>
            <p:nvPr/>
          </p:nvSpPr>
          <p:spPr bwMode="auto">
            <a:xfrm>
              <a:off x="6923113" y="3198313"/>
              <a:ext cx="16350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12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" name="Rectangle 166"/>
            <p:cNvSpPr>
              <a:spLocks noChangeArrowheads="1"/>
            </p:cNvSpPr>
            <p:nvPr/>
          </p:nvSpPr>
          <p:spPr bwMode="auto">
            <a:xfrm>
              <a:off x="3083133" y="2975959"/>
              <a:ext cx="24205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1/6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4" name="Rectangle 166"/>
            <p:cNvSpPr>
              <a:spLocks noChangeArrowheads="1"/>
            </p:cNvSpPr>
            <p:nvPr/>
          </p:nvSpPr>
          <p:spPr bwMode="auto">
            <a:xfrm>
              <a:off x="3415415" y="2975959"/>
              <a:ext cx="26770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2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/6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5" name="Rectangle 214"/>
            <p:cNvSpPr>
              <a:spLocks noChangeArrowheads="1"/>
            </p:cNvSpPr>
            <p:nvPr/>
          </p:nvSpPr>
          <p:spPr bwMode="auto">
            <a:xfrm>
              <a:off x="7230569" y="3189880"/>
              <a:ext cx="91852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itchFamily="66" charset="0"/>
                </a:rPr>
                <a:t>sample index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6" name="Rectangle 160"/>
            <p:cNvSpPr>
              <a:spLocks noChangeArrowheads="1"/>
            </p:cNvSpPr>
            <p:nvPr/>
          </p:nvSpPr>
          <p:spPr bwMode="auto">
            <a:xfrm>
              <a:off x="4100122" y="2975959"/>
              <a:ext cx="26770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4/6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4439899" y="2975959"/>
              <a:ext cx="26770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Comic Sans MS" pitchFamily="66" charset="0"/>
                </a:rPr>
                <a:t>5/6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74764" name="Object 12"/>
          <p:cNvGraphicFramePr>
            <a:graphicFrameLocks noChangeAspect="1"/>
          </p:cNvGraphicFramePr>
          <p:nvPr/>
        </p:nvGraphicFramePr>
        <p:xfrm>
          <a:off x="5187028" y="3990257"/>
          <a:ext cx="361156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3" name="Equation" r:id="rId7" imgW="1790640" imgH="419040" progId="Equation.DSMT4">
                  <p:embed/>
                </p:oleObj>
              </mc:Choice>
              <mc:Fallback>
                <p:oleObj name="Equation" r:id="rId7" imgW="1790640" imgH="419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028" y="3990257"/>
                        <a:ext cx="3611563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9" name="Object 17"/>
          <p:cNvGraphicFramePr>
            <a:graphicFrameLocks noChangeAspect="1"/>
          </p:cNvGraphicFramePr>
          <p:nvPr/>
        </p:nvGraphicFramePr>
        <p:xfrm>
          <a:off x="3790336" y="1711059"/>
          <a:ext cx="130892" cy="232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4" name="Equation" r:id="rId9" imgW="114120" imgH="203040" progId="Equation.DSMT4">
                  <p:embed/>
                </p:oleObj>
              </mc:Choice>
              <mc:Fallback>
                <p:oleObj name="Equation" r:id="rId9" imgW="11412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336" y="1711059"/>
                        <a:ext cx="130892" cy="2326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" name="Group 121"/>
          <p:cNvGrpSpPr/>
          <p:nvPr/>
        </p:nvGrpSpPr>
        <p:grpSpPr>
          <a:xfrm>
            <a:off x="2674589" y="5027420"/>
            <a:ext cx="3281003" cy="1712653"/>
            <a:chOff x="3234762" y="5010945"/>
            <a:chExt cx="3281003" cy="1712653"/>
          </a:xfrm>
        </p:grpSpPr>
        <p:graphicFrame>
          <p:nvGraphicFramePr>
            <p:cNvPr id="74763" name="Object 11"/>
            <p:cNvGraphicFramePr>
              <a:graphicFrameLocks noChangeAspect="1"/>
            </p:cNvGraphicFramePr>
            <p:nvPr/>
          </p:nvGraphicFramePr>
          <p:xfrm>
            <a:off x="3234762" y="5417114"/>
            <a:ext cx="781050" cy="781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5" name="Equation" r:id="rId11" imgW="419040" imgH="419040" progId="Equation.DSMT4">
                    <p:embed/>
                  </p:oleObj>
                </mc:Choice>
                <mc:Fallback>
                  <p:oleObj name="Equation" r:id="rId11" imgW="419040" imgH="41904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4762" y="5417114"/>
                          <a:ext cx="781050" cy="781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768" name="Object 16"/>
            <p:cNvGraphicFramePr>
              <a:graphicFrameLocks noChangeAspect="1"/>
            </p:cNvGraphicFramePr>
            <p:nvPr/>
          </p:nvGraphicFramePr>
          <p:xfrm>
            <a:off x="5450552" y="5572944"/>
            <a:ext cx="1065213" cy="449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6" name="Equation" r:id="rId13" imgW="571320" imgH="241200" progId="Equation.DSMT4">
                    <p:embed/>
                  </p:oleObj>
                </mc:Choice>
                <mc:Fallback>
                  <p:oleObj name="Equation" r:id="rId13" imgW="571320" imgH="241200" progId="Equation.DSMT4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0552" y="5572944"/>
                          <a:ext cx="1065213" cy="449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0" name="TextBox 149"/>
            <p:cNvSpPr txBox="1"/>
            <p:nvPr/>
          </p:nvSpPr>
          <p:spPr>
            <a:xfrm>
              <a:off x="4016034" y="5010945"/>
              <a:ext cx="17732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frequency in Hz</a:t>
              </a:r>
              <a:endParaRPr lang="en-US" sz="1600" b="1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651274" y="6385044"/>
              <a:ext cx="22974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normalized frequency</a:t>
              </a:r>
              <a:endParaRPr lang="en-US" sz="1600" b="1" dirty="0"/>
            </a:p>
          </p:txBody>
        </p:sp>
        <p:cxnSp>
          <p:nvCxnSpPr>
            <p:cNvPr id="153" name="Straight Arrow Connector 152"/>
            <p:cNvCxnSpPr/>
            <p:nvPr/>
          </p:nvCxnSpPr>
          <p:spPr bwMode="auto">
            <a:xfrm flipH="1">
              <a:off x="3949908" y="5351489"/>
              <a:ext cx="187377" cy="209862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/>
            </a:ln>
          </p:spPr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5351489" y="5351489"/>
              <a:ext cx="157396" cy="254832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/>
            </a:ln>
          </p:spPr>
        </p:cxnSp>
        <p:cxnSp>
          <p:nvCxnSpPr>
            <p:cNvPr id="157" name="Straight Arrow Connector 156"/>
            <p:cNvCxnSpPr/>
            <p:nvPr/>
          </p:nvCxnSpPr>
          <p:spPr bwMode="auto">
            <a:xfrm flipV="1">
              <a:off x="5726243" y="5951095"/>
              <a:ext cx="247337" cy="502171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/>
            </a:ln>
          </p:spPr>
        </p:cxnSp>
        <p:cxnSp>
          <p:nvCxnSpPr>
            <p:cNvPr id="159" name="Straight Arrow Connector 158"/>
            <p:cNvCxnSpPr/>
            <p:nvPr/>
          </p:nvCxnSpPr>
          <p:spPr bwMode="auto">
            <a:xfrm flipH="1" flipV="1">
              <a:off x="3410262" y="5981075"/>
              <a:ext cx="367259" cy="4572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/>
            </a:ln>
          </p:spPr>
        </p:cxnSp>
      </p:grpSp>
      <p:graphicFrame>
        <p:nvGraphicFramePr>
          <p:cNvPr id="74770" name="Object 18"/>
          <p:cNvGraphicFramePr>
            <a:graphicFrameLocks noChangeAspect="1"/>
          </p:cNvGraphicFramePr>
          <p:nvPr/>
        </p:nvGraphicFramePr>
        <p:xfrm>
          <a:off x="5772151" y="889687"/>
          <a:ext cx="223819" cy="398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7" name="Equation" r:id="rId15" imgW="114120" imgH="203040" progId="Equation.DSMT4">
                  <p:embed/>
                </p:oleObj>
              </mc:Choice>
              <mc:Fallback>
                <p:oleObj name="Equation" r:id="rId15" imgW="114120" imgH="2030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151" y="889687"/>
                        <a:ext cx="223819" cy="398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EC300U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Arial"/>
        <a:cs typeface="Arial"/>
      </a:majorFont>
      <a:minorFont>
        <a:latin typeface="Comic Sans MS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Arial" charset="0"/>
            <a:cs typeface="Arial" charset="0"/>
          </a:defRPr>
        </a:defPPr>
      </a:lstStyle>
    </a:spDef>
    <a:lnDef>
      <a:spPr bwMode="auto">
        <a:noFill/>
        <a:ln w="28575" algn="ctr">
          <a:solidFill>
            <a:schemeClr val="tx1"/>
          </a:solidFill>
          <a:round/>
          <a:headEnd/>
          <a:tailEnd type="arrow" w="med" len="med"/>
        </a:ln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5452</TotalTime>
  <Words>1231</Words>
  <Application>Microsoft Office PowerPoint</Application>
  <PresentationFormat>On-screen Show (4:3)</PresentationFormat>
  <Paragraphs>515</Paragraphs>
  <Slides>20</Slides>
  <Notes>2</Notes>
  <HiddenSlides>0</HiddenSlides>
  <MMClips>4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ELEC300U</vt:lpstr>
      <vt:lpstr>Equation</vt:lpstr>
      <vt:lpstr>ELEC1200: A System View of Communications: from Signals to Packets Lecture 12</vt:lpstr>
      <vt:lpstr>Motivation: Music</vt:lpstr>
      <vt:lpstr>Visualizing the frequency content of music</vt:lpstr>
      <vt:lpstr>Sinusoidal Waves</vt:lpstr>
      <vt:lpstr>We only need cosines</vt:lpstr>
      <vt:lpstr>General Form</vt:lpstr>
      <vt:lpstr>Discrete Time Cosines</vt:lpstr>
      <vt:lpstr>Discrete time cosines with varying fk</vt:lpstr>
      <vt:lpstr>Normalized vs continuous frequency</vt:lpstr>
      <vt:lpstr>Sinusoidal Representation of Sampled Data</vt:lpstr>
      <vt:lpstr>      Interpretation of</vt:lpstr>
      <vt:lpstr>Amplitude, Phase and Frequency</vt:lpstr>
      <vt:lpstr>Amplitude Spectrum</vt:lpstr>
      <vt:lpstr>Example: Square Wave</vt:lpstr>
      <vt:lpstr>More Complex Example</vt:lpstr>
      <vt:lpstr>Transforms</vt:lpstr>
      <vt:lpstr>Summary</vt:lpstr>
      <vt:lpstr>Appendix: Discrete Fourier Transform (DFT)</vt:lpstr>
      <vt:lpstr>Appendix: complex numbers</vt:lpstr>
      <vt:lpstr>Appendix: The DFT in MATLAB</vt:lpstr>
    </vt:vector>
  </TitlesOfParts>
  <Company>HKUST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ECE</dc:creator>
  <cp:lastModifiedBy>MOW, Wai Ho</cp:lastModifiedBy>
  <cp:revision>198</cp:revision>
  <dcterms:created xsi:type="dcterms:W3CDTF">2008-08-27T10:19:24Z</dcterms:created>
  <dcterms:modified xsi:type="dcterms:W3CDTF">2013-10-21T07:21:41Z</dcterms:modified>
</cp:coreProperties>
</file>